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256" r:id="rId2"/>
    <p:sldId id="257" r:id="rId3"/>
    <p:sldId id="309" r:id="rId4"/>
    <p:sldId id="259" r:id="rId5"/>
    <p:sldId id="310" r:id="rId6"/>
    <p:sldId id="307" r:id="rId7"/>
    <p:sldId id="311" r:id="rId8"/>
    <p:sldId id="312" r:id="rId9"/>
    <p:sldId id="314" r:id="rId10"/>
    <p:sldId id="308" r:id="rId11"/>
    <p:sldId id="318" r:id="rId12"/>
    <p:sldId id="315" r:id="rId13"/>
    <p:sldId id="313" r:id="rId14"/>
    <p:sldId id="316" r:id="rId15"/>
    <p:sldId id="320" r:id="rId16"/>
    <p:sldId id="319" r:id="rId17"/>
    <p:sldId id="323" r:id="rId18"/>
    <p:sldId id="325" r:id="rId19"/>
    <p:sldId id="324" r:id="rId20"/>
    <p:sldId id="326" r:id="rId21"/>
    <p:sldId id="327" r:id="rId22"/>
    <p:sldId id="322" r:id="rId23"/>
    <p:sldId id="321"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1" r:id="rId57"/>
    <p:sldId id="360" r:id="rId58"/>
    <p:sldId id="362" r:id="rId59"/>
    <p:sldId id="363" r:id="rId60"/>
    <p:sldId id="364" r:id="rId61"/>
    <p:sldId id="365" r:id="rId62"/>
    <p:sldId id="366" r:id="rId63"/>
    <p:sldId id="368" r:id="rId64"/>
    <p:sldId id="371" r:id="rId65"/>
    <p:sldId id="369" r:id="rId66"/>
    <p:sldId id="370" r:id="rId67"/>
    <p:sldId id="372" r:id="rId68"/>
    <p:sldId id="373" r:id="rId69"/>
    <p:sldId id="374" r:id="rId70"/>
    <p:sldId id="375" r:id="rId71"/>
    <p:sldId id="376" r:id="rId72"/>
    <p:sldId id="377"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lvl1pPr>
    <a:lvl2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lvl2pPr>
    <a:lvl3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lvl3pPr>
    <a:lvl4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lvl4pPr>
    <a:lvl5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lvl5pPr>
    <a:lvl6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lvl6pPr>
    <a:lvl7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lvl7pPr>
    <a:lvl8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lvl8pPr>
    <a:lvl9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CE8"/>
    <a:srgbClr val="000000"/>
    <a:srgbClr val="62D38B"/>
    <a:srgbClr val="EB6978"/>
    <a:srgbClr val="4D8D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Medium"/>
          <a:ea typeface="Helvetica Neue Medium"/>
          <a:cs typeface="Helvetica Neue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95E"/>
          </a:solidFill>
        </a:fill>
      </a:tcStyle>
    </a:firstCol>
    <a:la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C7B018BB-80A7-4F77-B60F-C8B233D01FF8}" styleName="">
    <a:tblBg/>
    <a:wholeTbl>
      <a:tcTxStyle b="off" i="off">
        <a:font>
          <a:latin typeface="Helvetica Neue Medium"/>
          <a:ea typeface="Helvetica Neue Medium"/>
          <a:cs typeface="Helvetica Neue Medium"/>
        </a:font>
        <a:srgbClr val="FFFFFF"/>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chemeClr val="accent1"/>
          </a:solidFill>
        </a:fill>
      </a:tcStyle>
    </a:firstCol>
    <a:lastRow>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381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chemeClr val="accent1"/>
          </a:solidFill>
        </a:fill>
      </a:tcStyle>
    </a:lastRow>
    <a:firstRow>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381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chemeClr val="accent1"/>
          </a:solidFill>
        </a:fill>
      </a:tcStyle>
    </a:firstRow>
  </a:tblStyle>
  <a:tblStyle styleId="{EEE7283C-3CF3-47DC-8721-378D4A62B228}" styleName="">
    <a:tblBg/>
    <a:wholeTbl>
      <a:tcTxStyle b="off" i="off">
        <a:font>
          <a:latin typeface="Helvetica Neue Medium"/>
          <a:ea typeface="Helvetica Neue Medium"/>
          <a:cs typeface="Helvetica Neue Medium"/>
        </a:font>
        <a:srgbClr val="FFFFFF"/>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chemeClr val="accent3"/>
          </a:solidFill>
        </a:fill>
      </a:tcStyle>
    </a:firstCol>
    <a:lastRow>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381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chemeClr val="accent3"/>
          </a:solidFill>
        </a:fill>
      </a:tcStyle>
    </a:lastRow>
    <a:firstRow>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381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chemeClr val="accent3"/>
          </a:solidFill>
        </a:fill>
      </a:tcStyle>
    </a:firstRow>
  </a:tblStyle>
  <a:tblStyle styleId="{CF821DB8-F4EB-4A41-A1BA-3FCAFE7338EE}" styleName="">
    <a:tblBg/>
    <a:wholeTbl>
      <a:tcTxStyle b="off" i="off">
        <a:font>
          <a:latin typeface="Helvetica Neue Medium"/>
          <a:ea typeface="Helvetica Neue Medium"/>
          <a:cs typeface="Helvetica Neue Medium"/>
        </a:font>
        <a:srgbClr val="FFFFFF"/>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rgbClr val="F9D1E1"/>
          </a:solidFill>
        </a:fill>
      </a:tcStyle>
    </a:wholeTbl>
    <a:band2H>
      <a:tcTxStyle/>
      <a:tcStyle>
        <a:tcBdr/>
        <a:fill>
          <a:solidFill>
            <a:srgbClr val="FCE9F0"/>
          </a:solidFill>
        </a:fill>
      </a:tcStyle>
    </a:band2H>
    <a:firstCol>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chemeClr val="accent6"/>
          </a:solidFill>
        </a:fill>
      </a:tcStyle>
    </a:firstCol>
    <a:lastRow>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381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chemeClr val="accent6"/>
          </a:solidFill>
        </a:fill>
      </a:tcStyle>
    </a:lastRow>
    <a:firstRow>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381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chemeClr val="accent6"/>
          </a:solidFill>
        </a:fill>
      </a:tcStyle>
    </a:firstRow>
  </a:tblStyle>
  <a:tblStyle styleId="{33BA23B1-9221-436E-865A-0063620EA4FD}" styleName="">
    <a:tblBg/>
    <a:wholeTbl>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186BE1"/>
          </a:solidFill>
        </a:fill>
      </a:tcStyle>
    </a:band2H>
    <a:firstCol>
      <a:tcTxStyle b="on" i="off">
        <a:fontRef idx="major">
          <a:srgbClr val="186BE1"/>
        </a:fontRef>
        <a:srgbClr val="186BE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186BE1"/>
          </a:solidFill>
        </a:fill>
      </a:tcStyle>
    </a:lastRow>
    <a:firstRow>
      <a:tcTxStyle b="on" i="off">
        <a:fontRef idx="major">
          <a:srgbClr val="186BE1"/>
        </a:fontRef>
        <a:srgbClr val="186BE1"/>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Neue Medium"/>
          <a:ea typeface="Helvetica Neue Medium"/>
          <a:cs typeface="Helvetica Neue Medium"/>
        </a:font>
        <a:srgbClr val="FFFFFF"/>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rgbClr val="FFFFFF"/>
          </a:solidFill>
        </a:fill>
      </a:tcStyle>
    </a:firstCol>
    <a:lastRow>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38100" cap="flat">
              <a:solidFill>
                <a:srgbClr val="186BE1"/>
              </a:solidFill>
              <a:prstDash val="solid"/>
              <a:round/>
            </a:ln>
          </a:top>
          <a:bottom>
            <a:ln w="127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rgbClr val="FFFFFF"/>
          </a:solidFill>
        </a:fill>
      </a:tcStyle>
    </a:lastRow>
    <a:firstRow>
      <a:tcTxStyle b="on" i="off">
        <a:fontRef idx="major">
          <a:srgbClr val="186BE1"/>
        </a:fontRef>
        <a:srgbClr val="186BE1"/>
      </a:tcTxStyle>
      <a:tcStyle>
        <a:tcBdr>
          <a:left>
            <a:ln w="12700" cap="flat">
              <a:solidFill>
                <a:srgbClr val="186BE1"/>
              </a:solidFill>
              <a:prstDash val="solid"/>
              <a:round/>
            </a:ln>
          </a:left>
          <a:right>
            <a:ln w="12700" cap="flat">
              <a:solidFill>
                <a:srgbClr val="186BE1"/>
              </a:solidFill>
              <a:prstDash val="solid"/>
              <a:round/>
            </a:ln>
          </a:right>
          <a:top>
            <a:ln w="12700" cap="flat">
              <a:solidFill>
                <a:srgbClr val="186BE1"/>
              </a:solidFill>
              <a:prstDash val="solid"/>
              <a:round/>
            </a:ln>
          </a:top>
          <a:bottom>
            <a:ln w="38100" cap="flat">
              <a:solidFill>
                <a:srgbClr val="186BE1"/>
              </a:solidFill>
              <a:prstDash val="solid"/>
              <a:round/>
            </a:ln>
          </a:bottom>
          <a:insideH>
            <a:ln w="12700" cap="flat">
              <a:solidFill>
                <a:srgbClr val="186BE1"/>
              </a:solidFill>
              <a:prstDash val="solid"/>
              <a:round/>
            </a:ln>
          </a:insideH>
          <a:insideV>
            <a:ln w="12700" cap="flat">
              <a:solidFill>
                <a:srgbClr val="186BE1"/>
              </a:solidFill>
              <a:prstDash val="solid"/>
              <a:round/>
            </a:ln>
          </a:insideV>
        </a:tcBdr>
        <a:fill>
          <a:solidFill>
            <a:srgbClr val="FFFF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04" autoAdjust="0"/>
  </p:normalViewPr>
  <p:slideViewPr>
    <p:cSldViewPr snapToGrid="0">
      <p:cViewPr>
        <p:scale>
          <a:sx n="33" d="100"/>
          <a:sy n="33" d="100"/>
        </p:scale>
        <p:origin x="112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2EC806-9109-428D-9079-6394DAB7A6A7}" type="doc">
      <dgm:prSet loTypeId="urn:microsoft.com/office/officeart/2009/layout/CirclePictureHierarchy" loCatId="hierarchy" qsTypeId="urn:microsoft.com/office/officeart/2005/8/quickstyle/simple1" qsCatId="simple" csTypeId="urn:microsoft.com/office/officeart/2005/8/colors/accent0_1" csCatId="mainScheme" phldr="1"/>
      <dgm:spPr/>
      <dgm:t>
        <a:bodyPr/>
        <a:lstStyle/>
        <a:p>
          <a:endParaRPr lang="en-IN"/>
        </a:p>
      </dgm:t>
    </dgm:pt>
    <dgm:pt modelId="{A467DED8-149C-43E7-BC98-43FD4A3E27D8}">
      <dgm:prSet phldrT="[Text]" custT="1"/>
      <dgm:spPr/>
      <dgm:t>
        <a:bodyPr/>
        <a:lstStyle/>
        <a:p>
          <a:r>
            <a:rPr lang="en-IN" sz="4800" b="1" dirty="0">
              <a:latin typeface="Calibri" panose="020F0502020204030204" pitchFamily="34" charset="0"/>
              <a:ea typeface="Calibri" panose="020F0502020204030204" pitchFamily="34" charset="0"/>
              <a:cs typeface="Calibri" panose="020F0502020204030204" pitchFamily="34" charset="0"/>
            </a:rPr>
            <a:t>Nav Bar</a:t>
          </a:r>
        </a:p>
      </dgm:t>
    </dgm:pt>
    <dgm:pt modelId="{AE4DF681-8E4E-498D-B272-0F72147FD81F}" type="parTrans" cxnId="{0FC48669-8E14-460B-84D8-141208627058}">
      <dgm:prSet/>
      <dgm:spPr/>
      <dgm:t>
        <a:bodyPr/>
        <a:lstStyle/>
        <a:p>
          <a:endParaRPr lang="en-IN"/>
        </a:p>
      </dgm:t>
    </dgm:pt>
    <dgm:pt modelId="{EF405259-A32E-46F4-B0C2-6891A2739DE3}" type="sibTrans" cxnId="{0FC48669-8E14-460B-84D8-141208627058}">
      <dgm:prSet/>
      <dgm:spPr/>
      <dgm:t>
        <a:bodyPr/>
        <a:lstStyle/>
        <a:p>
          <a:endParaRPr lang="en-IN"/>
        </a:p>
      </dgm:t>
    </dgm:pt>
    <dgm:pt modelId="{330A69FA-87C3-4D80-B237-A4268F169892}">
      <dgm:prSet phldrT="[Text]" custT="1"/>
      <dgm:spPr/>
      <dgm:t>
        <a:bodyPr/>
        <a:lstStyle/>
        <a:p>
          <a:r>
            <a:rPr lang="en-IN" sz="4800" b="1" dirty="0">
              <a:latin typeface="Calibri" panose="020F0502020204030204" pitchFamily="34" charset="0"/>
              <a:ea typeface="Calibri" panose="020F0502020204030204" pitchFamily="34" charset="0"/>
              <a:cs typeface="Calibri" panose="020F0502020204030204" pitchFamily="34" charset="0"/>
            </a:rPr>
            <a:t>Courses</a:t>
          </a:r>
        </a:p>
      </dgm:t>
    </dgm:pt>
    <dgm:pt modelId="{E7135346-A9ED-4FCE-8C68-93700D591070}" type="parTrans" cxnId="{DE7526A9-FAF7-4E8D-B422-8984A689E462}">
      <dgm:prSet/>
      <dgm:spPr/>
      <dgm:t>
        <a:bodyPr/>
        <a:lstStyle/>
        <a:p>
          <a:endParaRPr lang="en-IN"/>
        </a:p>
      </dgm:t>
    </dgm:pt>
    <dgm:pt modelId="{ED478248-5BE2-4AFE-BE98-960F76C68730}" type="sibTrans" cxnId="{DE7526A9-FAF7-4E8D-B422-8984A689E462}">
      <dgm:prSet/>
      <dgm:spPr/>
      <dgm:t>
        <a:bodyPr/>
        <a:lstStyle/>
        <a:p>
          <a:endParaRPr lang="en-IN"/>
        </a:p>
      </dgm:t>
    </dgm:pt>
    <dgm:pt modelId="{40D9875E-5FB9-4731-857A-695376E42B7D}">
      <dgm:prSet phldrT="[Text]" custT="1"/>
      <dgm:spPr/>
      <dgm:t>
        <a:bodyPr/>
        <a:lstStyle/>
        <a:p>
          <a:r>
            <a:rPr lang="en-IN" sz="4800" b="1" dirty="0">
              <a:latin typeface="Calibri" panose="020F0502020204030204" pitchFamily="34" charset="0"/>
              <a:ea typeface="Calibri" panose="020F0502020204030204" pitchFamily="34" charset="0"/>
              <a:cs typeface="Calibri" panose="020F0502020204030204" pitchFamily="34" charset="0"/>
            </a:rPr>
            <a:t>DSA</a:t>
          </a:r>
        </a:p>
      </dgm:t>
    </dgm:pt>
    <dgm:pt modelId="{57C4B682-CA70-43D4-A14D-AF1CAACCB630}" type="parTrans" cxnId="{12415D30-B638-403D-9EB3-93050D36D417}">
      <dgm:prSet/>
      <dgm:spPr/>
      <dgm:t>
        <a:bodyPr/>
        <a:lstStyle/>
        <a:p>
          <a:endParaRPr lang="en-IN"/>
        </a:p>
      </dgm:t>
    </dgm:pt>
    <dgm:pt modelId="{4ECD25E7-6490-44F9-9696-80151A330ED0}" type="sibTrans" cxnId="{12415D30-B638-403D-9EB3-93050D36D417}">
      <dgm:prSet/>
      <dgm:spPr/>
      <dgm:t>
        <a:bodyPr/>
        <a:lstStyle/>
        <a:p>
          <a:endParaRPr lang="en-IN"/>
        </a:p>
      </dgm:t>
    </dgm:pt>
    <dgm:pt modelId="{78892CA7-1D5D-4D80-98CB-F8B7065C41F8}">
      <dgm:prSet phldrT="[Text]" custT="1"/>
      <dgm:spPr/>
      <dgm:t>
        <a:bodyPr/>
        <a:lstStyle/>
        <a:p>
          <a:r>
            <a:rPr lang="en-IN" sz="4800" b="1" dirty="0">
              <a:latin typeface="Calibri" panose="020F0502020204030204" pitchFamily="34" charset="0"/>
              <a:ea typeface="Calibri" panose="020F0502020204030204" pitchFamily="34" charset="0"/>
              <a:cs typeface="Calibri" panose="020F0502020204030204" pitchFamily="34" charset="0"/>
            </a:rPr>
            <a:t>FSD</a:t>
          </a:r>
        </a:p>
      </dgm:t>
    </dgm:pt>
    <dgm:pt modelId="{ED2251D1-3B9B-4C67-9B98-6BC61C21DE09}" type="parTrans" cxnId="{A8E083BD-E150-467A-AAB5-2FA9B0A02BBE}">
      <dgm:prSet/>
      <dgm:spPr/>
      <dgm:t>
        <a:bodyPr/>
        <a:lstStyle/>
        <a:p>
          <a:endParaRPr lang="en-IN"/>
        </a:p>
      </dgm:t>
    </dgm:pt>
    <dgm:pt modelId="{149E8786-43C5-4E73-8547-72714524AB6F}" type="sibTrans" cxnId="{A8E083BD-E150-467A-AAB5-2FA9B0A02BBE}">
      <dgm:prSet/>
      <dgm:spPr/>
      <dgm:t>
        <a:bodyPr/>
        <a:lstStyle/>
        <a:p>
          <a:endParaRPr lang="en-IN"/>
        </a:p>
      </dgm:t>
    </dgm:pt>
    <dgm:pt modelId="{07427547-2505-4BF9-B958-581CED221C56}">
      <dgm:prSet phldrT="[Text]" custT="1"/>
      <dgm:spPr/>
      <dgm:t>
        <a:bodyPr/>
        <a:lstStyle/>
        <a:p>
          <a:r>
            <a:rPr lang="en-IN" sz="4800" b="1" dirty="0">
              <a:latin typeface="Calibri" panose="020F0502020204030204" pitchFamily="34" charset="0"/>
              <a:ea typeface="Calibri" panose="020F0502020204030204" pitchFamily="34" charset="0"/>
              <a:cs typeface="Calibri" panose="020F0502020204030204" pitchFamily="34" charset="0"/>
            </a:rPr>
            <a:t>Profile</a:t>
          </a:r>
        </a:p>
      </dgm:t>
    </dgm:pt>
    <dgm:pt modelId="{53551807-46D2-4239-854A-FFD0BDD11335}" type="parTrans" cxnId="{A8EAF3B4-D8CC-4EE3-B497-E89BDFD0CCC8}">
      <dgm:prSet/>
      <dgm:spPr/>
      <dgm:t>
        <a:bodyPr/>
        <a:lstStyle/>
        <a:p>
          <a:endParaRPr lang="en-IN"/>
        </a:p>
      </dgm:t>
    </dgm:pt>
    <dgm:pt modelId="{51F941A2-26DF-4907-8862-8257A1AE86BA}" type="sibTrans" cxnId="{A8EAF3B4-D8CC-4EE3-B497-E89BDFD0CCC8}">
      <dgm:prSet/>
      <dgm:spPr/>
      <dgm:t>
        <a:bodyPr/>
        <a:lstStyle/>
        <a:p>
          <a:endParaRPr lang="en-IN"/>
        </a:p>
      </dgm:t>
    </dgm:pt>
    <dgm:pt modelId="{E62B09F9-1B33-4AB3-8602-3FD72BE603F0}">
      <dgm:prSet phldrT="[Text]" custT="1"/>
      <dgm:spPr/>
      <dgm:t>
        <a:bodyPr/>
        <a:lstStyle/>
        <a:p>
          <a:r>
            <a:rPr lang="en-IN" sz="4800" b="1" dirty="0">
              <a:latin typeface="Calibri" panose="020F0502020204030204" pitchFamily="34" charset="0"/>
              <a:ea typeface="Calibri" panose="020F0502020204030204" pitchFamily="34" charset="0"/>
              <a:cs typeface="Calibri" panose="020F0502020204030204" pitchFamily="34" charset="0"/>
            </a:rPr>
            <a:t>Signup</a:t>
          </a:r>
        </a:p>
      </dgm:t>
    </dgm:pt>
    <dgm:pt modelId="{3956872A-A8F0-4D78-91BA-E93317882150}" type="parTrans" cxnId="{2DC42FC7-2C4B-4F60-BBC5-97F2626A45A2}">
      <dgm:prSet/>
      <dgm:spPr/>
      <dgm:t>
        <a:bodyPr/>
        <a:lstStyle/>
        <a:p>
          <a:endParaRPr lang="en-IN"/>
        </a:p>
      </dgm:t>
    </dgm:pt>
    <dgm:pt modelId="{7F9B1969-09DE-4D66-95FE-168D7A8A8002}" type="sibTrans" cxnId="{2DC42FC7-2C4B-4F60-BBC5-97F2626A45A2}">
      <dgm:prSet/>
      <dgm:spPr/>
      <dgm:t>
        <a:bodyPr/>
        <a:lstStyle/>
        <a:p>
          <a:endParaRPr lang="en-IN"/>
        </a:p>
      </dgm:t>
    </dgm:pt>
    <dgm:pt modelId="{09210213-EC01-40FF-BA45-7E9AD3955546}" type="pres">
      <dgm:prSet presAssocID="{CE2EC806-9109-428D-9079-6394DAB7A6A7}" presName="hierChild1" presStyleCnt="0">
        <dgm:presLayoutVars>
          <dgm:chPref val="1"/>
          <dgm:dir/>
          <dgm:animOne val="branch"/>
          <dgm:animLvl val="lvl"/>
          <dgm:resizeHandles/>
        </dgm:presLayoutVars>
      </dgm:prSet>
      <dgm:spPr/>
    </dgm:pt>
    <dgm:pt modelId="{C22160DB-D023-4922-8A4B-38A8BDE22077}" type="pres">
      <dgm:prSet presAssocID="{A467DED8-149C-43E7-BC98-43FD4A3E27D8}" presName="hierRoot1" presStyleCnt="0"/>
      <dgm:spPr/>
    </dgm:pt>
    <dgm:pt modelId="{600101D0-0B5D-4899-937A-825C883D0008}" type="pres">
      <dgm:prSet presAssocID="{A467DED8-149C-43E7-BC98-43FD4A3E27D8}" presName="composite" presStyleCnt="0"/>
      <dgm:spPr/>
    </dgm:pt>
    <dgm:pt modelId="{112CCE75-BA5C-4259-8E8E-452A51ED3357}" type="pres">
      <dgm:prSet presAssocID="{A467DED8-149C-43E7-BC98-43FD4A3E27D8}"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ist with solid fill"/>
        </a:ext>
      </dgm:extLst>
    </dgm:pt>
    <dgm:pt modelId="{C96BEF46-8177-4E90-B396-D0D067114BD8}" type="pres">
      <dgm:prSet presAssocID="{A467DED8-149C-43E7-BC98-43FD4A3E27D8}" presName="text" presStyleLbl="revTx" presStyleIdx="0" presStyleCnt="6">
        <dgm:presLayoutVars>
          <dgm:chPref val="3"/>
        </dgm:presLayoutVars>
      </dgm:prSet>
      <dgm:spPr/>
    </dgm:pt>
    <dgm:pt modelId="{DC4975B8-8800-4075-9D37-6FEB7EC69457}" type="pres">
      <dgm:prSet presAssocID="{A467DED8-149C-43E7-BC98-43FD4A3E27D8}" presName="hierChild2" presStyleCnt="0"/>
      <dgm:spPr/>
    </dgm:pt>
    <dgm:pt modelId="{8E345D83-4CF3-4E6A-8707-42BEC4EC6953}" type="pres">
      <dgm:prSet presAssocID="{E7135346-A9ED-4FCE-8C68-93700D591070}" presName="Name10" presStyleLbl="parChTrans1D2" presStyleIdx="0" presStyleCnt="2"/>
      <dgm:spPr/>
    </dgm:pt>
    <dgm:pt modelId="{E214D5D7-A01A-4674-A771-27BA75C6E237}" type="pres">
      <dgm:prSet presAssocID="{330A69FA-87C3-4D80-B237-A4268F169892}" presName="hierRoot2" presStyleCnt="0"/>
      <dgm:spPr/>
    </dgm:pt>
    <dgm:pt modelId="{260E059D-5E7C-4981-90EE-B9956C4BCB9F}" type="pres">
      <dgm:prSet presAssocID="{330A69FA-87C3-4D80-B237-A4268F169892}" presName="composite2" presStyleCnt="0"/>
      <dgm:spPr/>
    </dgm:pt>
    <dgm:pt modelId="{51C0DAE7-0968-4F31-B995-B6464F3EDEB1}" type="pres">
      <dgm:prSet presAssocID="{330A69FA-87C3-4D80-B237-A4268F169892}"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with solid fill"/>
        </a:ext>
      </dgm:extLst>
    </dgm:pt>
    <dgm:pt modelId="{85CCC0B5-EBA7-405D-8408-B56D5F2D0421}" type="pres">
      <dgm:prSet presAssocID="{330A69FA-87C3-4D80-B237-A4268F169892}" presName="text2" presStyleLbl="revTx" presStyleIdx="1" presStyleCnt="6">
        <dgm:presLayoutVars>
          <dgm:chPref val="3"/>
        </dgm:presLayoutVars>
      </dgm:prSet>
      <dgm:spPr/>
    </dgm:pt>
    <dgm:pt modelId="{8FF0645B-B981-4456-B8AE-14CEEAF6D920}" type="pres">
      <dgm:prSet presAssocID="{330A69FA-87C3-4D80-B237-A4268F169892}" presName="hierChild3" presStyleCnt="0"/>
      <dgm:spPr/>
    </dgm:pt>
    <dgm:pt modelId="{625E3759-FD68-4A3A-BA3A-B76253651B34}" type="pres">
      <dgm:prSet presAssocID="{57C4B682-CA70-43D4-A14D-AF1CAACCB630}" presName="Name17" presStyleLbl="parChTrans1D3" presStyleIdx="0" presStyleCnt="3"/>
      <dgm:spPr/>
    </dgm:pt>
    <dgm:pt modelId="{A181FD74-4339-43F0-920A-BA8E51AD57C2}" type="pres">
      <dgm:prSet presAssocID="{40D9875E-5FB9-4731-857A-695376E42B7D}" presName="hierRoot3" presStyleCnt="0"/>
      <dgm:spPr/>
    </dgm:pt>
    <dgm:pt modelId="{1215D424-2391-43F1-A3C6-FFBCC19BB2C7}" type="pres">
      <dgm:prSet presAssocID="{40D9875E-5FB9-4731-857A-695376E42B7D}" presName="composite3" presStyleCnt="0"/>
      <dgm:spPr/>
    </dgm:pt>
    <dgm:pt modelId="{EB3A7FBF-7076-49EC-999E-D8CA8871A4D9}" type="pres">
      <dgm:prSet presAssocID="{40D9875E-5FB9-4731-857A-695376E42B7D}" presName="image3" presStyleLbl="node3" presStyleIdx="0"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with solid fill"/>
        </a:ext>
      </dgm:extLst>
    </dgm:pt>
    <dgm:pt modelId="{AEB2E778-6198-47E6-AFC7-B20937DE2D83}" type="pres">
      <dgm:prSet presAssocID="{40D9875E-5FB9-4731-857A-695376E42B7D}" presName="text3" presStyleLbl="revTx" presStyleIdx="2" presStyleCnt="6">
        <dgm:presLayoutVars>
          <dgm:chPref val="3"/>
        </dgm:presLayoutVars>
      </dgm:prSet>
      <dgm:spPr/>
    </dgm:pt>
    <dgm:pt modelId="{E18DB6C3-2CD3-4693-BE6F-44CED3BFF32C}" type="pres">
      <dgm:prSet presAssocID="{40D9875E-5FB9-4731-857A-695376E42B7D}" presName="hierChild4" presStyleCnt="0"/>
      <dgm:spPr/>
    </dgm:pt>
    <dgm:pt modelId="{0FBC23B8-79F3-4DA3-84F9-458A08CFF9F2}" type="pres">
      <dgm:prSet presAssocID="{ED2251D1-3B9B-4C67-9B98-6BC61C21DE09}" presName="Name17" presStyleLbl="parChTrans1D3" presStyleIdx="1" presStyleCnt="3"/>
      <dgm:spPr/>
    </dgm:pt>
    <dgm:pt modelId="{35017B88-3DF5-4879-A04B-84E64C9D6A66}" type="pres">
      <dgm:prSet presAssocID="{78892CA7-1D5D-4D80-98CB-F8B7065C41F8}" presName="hierRoot3" presStyleCnt="0"/>
      <dgm:spPr/>
    </dgm:pt>
    <dgm:pt modelId="{A7910004-8159-4879-9FA4-16D74A9093AB}" type="pres">
      <dgm:prSet presAssocID="{78892CA7-1D5D-4D80-98CB-F8B7065C41F8}" presName="composite3" presStyleCnt="0"/>
      <dgm:spPr/>
    </dgm:pt>
    <dgm:pt modelId="{1E82EE20-1D13-45F1-9CB2-0340AA474868}" type="pres">
      <dgm:prSet presAssocID="{78892CA7-1D5D-4D80-98CB-F8B7065C41F8}" presName="image3" presStyleLbl="node3" presStyleIdx="1"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tom with solid fill"/>
        </a:ext>
      </dgm:extLst>
    </dgm:pt>
    <dgm:pt modelId="{36B81F43-6EDA-4FE1-956E-379389A58D71}" type="pres">
      <dgm:prSet presAssocID="{78892CA7-1D5D-4D80-98CB-F8B7065C41F8}" presName="text3" presStyleLbl="revTx" presStyleIdx="3" presStyleCnt="6">
        <dgm:presLayoutVars>
          <dgm:chPref val="3"/>
        </dgm:presLayoutVars>
      </dgm:prSet>
      <dgm:spPr/>
    </dgm:pt>
    <dgm:pt modelId="{7508C886-4B21-4AFA-BFAB-68B549C9FE49}" type="pres">
      <dgm:prSet presAssocID="{78892CA7-1D5D-4D80-98CB-F8B7065C41F8}" presName="hierChild4" presStyleCnt="0"/>
      <dgm:spPr/>
    </dgm:pt>
    <dgm:pt modelId="{8CB11F0E-4A26-4E01-820E-B0C78F5AF028}" type="pres">
      <dgm:prSet presAssocID="{53551807-46D2-4239-854A-FFD0BDD11335}" presName="Name10" presStyleLbl="parChTrans1D2" presStyleIdx="1" presStyleCnt="2"/>
      <dgm:spPr/>
    </dgm:pt>
    <dgm:pt modelId="{F3EDE12A-51F2-4E73-AA62-C1FCDA9A251A}" type="pres">
      <dgm:prSet presAssocID="{07427547-2505-4BF9-B958-581CED221C56}" presName="hierRoot2" presStyleCnt="0"/>
      <dgm:spPr/>
    </dgm:pt>
    <dgm:pt modelId="{0A88B0F4-77DD-44C8-80A4-583F1FBA656B}" type="pres">
      <dgm:prSet presAssocID="{07427547-2505-4BF9-B958-581CED221C56}" presName="composite2" presStyleCnt="0"/>
      <dgm:spPr/>
    </dgm:pt>
    <dgm:pt modelId="{C85FA269-138C-4A7E-9B44-F5DFD226E407}" type="pres">
      <dgm:prSet presAssocID="{07427547-2505-4BF9-B958-581CED221C56}" presName="image2" presStyleLbl="node2" presStyleIdx="1" presStyleCnt="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onfused person with solid fill"/>
        </a:ext>
      </dgm:extLst>
    </dgm:pt>
    <dgm:pt modelId="{4DD89DE0-B454-47D0-BC4A-9EE199514BC6}" type="pres">
      <dgm:prSet presAssocID="{07427547-2505-4BF9-B958-581CED221C56}" presName="text2" presStyleLbl="revTx" presStyleIdx="4" presStyleCnt="6">
        <dgm:presLayoutVars>
          <dgm:chPref val="3"/>
        </dgm:presLayoutVars>
      </dgm:prSet>
      <dgm:spPr/>
    </dgm:pt>
    <dgm:pt modelId="{4EFF5450-1989-405A-B608-EDDAD021E7A2}" type="pres">
      <dgm:prSet presAssocID="{07427547-2505-4BF9-B958-581CED221C56}" presName="hierChild3" presStyleCnt="0"/>
      <dgm:spPr/>
    </dgm:pt>
    <dgm:pt modelId="{2EF61E5A-82D7-4DEA-B1D1-48687D07BDEA}" type="pres">
      <dgm:prSet presAssocID="{3956872A-A8F0-4D78-91BA-E93317882150}" presName="Name17" presStyleLbl="parChTrans1D3" presStyleIdx="2" presStyleCnt="3"/>
      <dgm:spPr/>
    </dgm:pt>
    <dgm:pt modelId="{15C6EF21-8E53-4A0D-AF1E-2335602DFBE7}" type="pres">
      <dgm:prSet presAssocID="{E62B09F9-1B33-4AB3-8602-3FD72BE603F0}" presName="hierRoot3" presStyleCnt="0"/>
      <dgm:spPr/>
    </dgm:pt>
    <dgm:pt modelId="{62918906-6C3C-4A04-9266-22C1B6BA9097}" type="pres">
      <dgm:prSet presAssocID="{E62B09F9-1B33-4AB3-8602-3FD72BE603F0}" presName="composite3" presStyleCnt="0"/>
      <dgm:spPr/>
    </dgm:pt>
    <dgm:pt modelId="{5A977BE2-59E3-4746-B06F-2D780FA2FE10}" type="pres">
      <dgm:prSet presAssocID="{E62B09F9-1B33-4AB3-8602-3FD72BE603F0}" presName="image3" presStyleLbl="node3"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ock with solid fill"/>
        </a:ext>
      </dgm:extLst>
    </dgm:pt>
    <dgm:pt modelId="{1BB56FB0-0702-4267-9491-EF8CF78CE3CE}" type="pres">
      <dgm:prSet presAssocID="{E62B09F9-1B33-4AB3-8602-3FD72BE603F0}" presName="text3" presStyleLbl="revTx" presStyleIdx="5" presStyleCnt="6" custScaleX="101939">
        <dgm:presLayoutVars>
          <dgm:chPref val="3"/>
        </dgm:presLayoutVars>
      </dgm:prSet>
      <dgm:spPr/>
    </dgm:pt>
    <dgm:pt modelId="{8F718DB0-1F23-4042-B83D-7904C49DA2A6}" type="pres">
      <dgm:prSet presAssocID="{E62B09F9-1B33-4AB3-8602-3FD72BE603F0}" presName="hierChild4" presStyleCnt="0"/>
      <dgm:spPr/>
    </dgm:pt>
  </dgm:ptLst>
  <dgm:cxnLst>
    <dgm:cxn modelId="{2DDDD701-32D3-4307-843F-FCD486576277}" type="presOf" srcId="{40D9875E-5FB9-4731-857A-695376E42B7D}" destId="{AEB2E778-6198-47E6-AFC7-B20937DE2D83}" srcOrd="0" destOrd="0" presId="urn:microsoft.com/office/officeart/2009/layout/CirclePictureHierarchy"/>
    <dgm:cxn modelId="{21473903-63BD-4E7E-9118-182E71669FC9}" type="presOf" srcId="{07427547-2505-4BF9-B958-581CED221C56}" destId="{4DD89DE0-B454-47D0-BC4A-9EE199514BC6}" srcOrd="0" destOrd="0" presId="urn:microsoft.com/office/officeart/2009/layout/CirclePictureHierarchy"/>
    <dgm:cxn modelId="{47950824-76F2-4431-A4E9-ACFFC77AB70F}" type="presOf" srcId="{ED2251D1-3B9B-4C67-9B98-6BC61C21DE09}" destId="{0FBC23B8-79F3-4DA3-84F9-458A08CFF9F2}" srcOrd="0" destOrd="0" presId="urn:microsoft.com/office/officeart/2009/layout/CirclePictureHierarchy"/>
    <dgm:cxn modelId="{12415D30-B638-403D-9EB3-93050D36D417}" srcId="{330A69FA-87C3-4D80-B237-A4268F169892}" destId="{40D9875E-5FB9-4731-857A-695376E42B7D}" srcOrd="0" destOrd="0" parTransId="{57C4B682-CA70-43D4-A14D-AF1CAACCB630}" sibTransId="{4ECD25E7-6490-44F9-9696-80151A330ED0}"/>
    <dgm:cxn modelId="{E0006936-BD54-4161-AC06-C86A11C8D07B}" type="presOf" srcId="{3956872A-A8F0-4D78-91BA-E93317882150}" destId="{2EF61E5A-82D7-4DEA-B1D1-48687D07BDEA}" srcOrd="0" destOrd="0" presId="urn:microsoft.com/office/officeart/2009/layout/CirclePictureHierarchy"/>
    <dgm:cxn modelId="{5B790845-CBEE-4B89-822A-4A4F438799FC}" type="presOf" srcId="{57C4B682-CA70-43D4-A14D-AF1CAACCB630}" destId="{625E3759-FD68-4A3A-BA3A-B76253651B34}" srcOrd="0" destOrd="0" presId="urn:microsoft.com/office/officeart/2009/layout/CirclePictureHierarchy"/>
    <dgm:cxn modelId="{A57E7C66-5CB5-4C73-A26C-0D9DC1E2F5DF}" type="presOf" srcId="{78892CA7-1D5D-4D80-98CB-F8B7065C41F8}" destId="{36B81F43-6EDA-4FE1-956E-379389A58D71}" srcOrd="0" destOrd="0" presId="urn:microsoft.com/office/officeart/2009/layout/CirclePictureHierarchy"/>
    <dgm:cxn modelId="{0FC48669-8E14-460B-84D8-141208627058}" srcId="{CE2EC806-9109-428D-9079-6394DAB7A6A7}" destId="{A467DED8-149C-43E7-BC98-43FD4A3E27D8}" srcOrd="0" destOrd="0" parTransId="{AE4DF681-8E4E-498D-B272-0F72147FD81F}" sibTransId="{EF405259-A32E-46F4-B0C2-6891A2739DE3}"/>
    <dgm:cxn modelId="{F719E280-4F49-45BC-9E88-C6481E94E405}" type="presOf" srcId="{330A69FA-87C3-4D80-B237-A4268F169892}" destId="{85CCC0B5-EBA7-405D-8408-B56D5F2D0421}" srcOrd="0" destOrd="0" presId="urn:microsoft.com/office/officeart/2009/layout/CirclePictureHierarchy"/>
    <dgm:cxn modelId="{1ED5058B-1515-4EA2-A693-2365E3588650}" type="presOf" srcId="{53551807-46D2-4239-854A-FFD0BDD11335}" destId="{8CB11F0E-4A26-4E01-820E-B0C78F5AF028}" srcOrd="0" destOrd="0" presId="urn:microsoft.com/office/officeart/2009/layout/CirclePictureHierarchy"/>
    <dgm:cxn modelId="{14638C94-9C65-4B9B-BF88-4D0DA616EA1F}" type="presOf" srcId="{CE2EC806-9109-428D-9079-6394DAB7A6A7}" destId="{09210213-EC01-40FF-BA45-7E9AD3955546}" srcOrd="0" destOrd="0" presId="urn:microsoft.com/office/officeart/2009/layout/CirclePictureHierarchy"/>
    <dgm:cxn modelId="{DE7526A9-FAF7-4E8D-B422-8984A689E462}" srcId="{A467DED8-149C-43E7-BC98-43FD4A3E27D8}" destId="{330A69FA-87C3-4D80-B237-A4268F169892}" srcOrd="0" destOrd="0" parTransId="{E7135346-A9ED-4FCE-8C68-93700D591070}" sibTransId="{ED478248-5BE2-4AFE-BE98-960F76C68730}"/>
    <dgm:cxn modelId="{A8EAF3B4-D8CC-4EE3-B497-E89BDFD0CCC8}" srcId="{A467DED8-149C-43E7-BC98-43FD4A3E27D8}" destId="{07427547-2505-4BF9-B958-581CED221C56}" srcOrd="1" destOrd="0" parTransId="{53551807-46D2-4239-854A-FFD0BDD11335}" sibTransId="{51F941A2-26DF-4907-8862-8257A1AE86BA}"/>
    <dgm:cxn modelId="{A8E083BD-E150-467A-AAB5-2FA9B0A02BBE}" srcId="{330A69FA-87C3-4D80-B237-A4268F169892}" destId="{78892CA7-1D5D-4D80-98CB-F8B7065C41F8}" srcOrd="1" destOrd="0" parTransId="{ED2251D1-3B9B-4C67-9B98-6BC61C21DE09}" sibTransId="{149E8786-43C5-4E73-8547-72714524AB6F}"/>
    <dgm:cxn modelId="{2DC42FC7-2C4B-4F60-BBC5-97F2626A45A2}" srcId="{07427547-2505-4BF9-B958-581CED221C56}" destId="{E62B09F9-1B33-4AB3-8602-3FD72BE603F0}" srcOrd="0" destOrd="0" parTransId="{3956872A-A8F0-4D78-91BA-E93317882150}" sibTransId="{7F9B1969-09DE-4D66-95FE-168D7A8A8002}"/>
    <dgm:cxn modelId="{EE1F1FD0-3DA1-4C2E-8A56-F3E874C9F072}" type="presOf" srcId="{A467DED8-149C-43E7-BC98-43FD4A3E27D8}" destId="{C96BEF46-8177-4E90-B396-D0D067114BD8}" srcOrd="0" destOrd="0" presId="urn:microsoft.com/office/officeart/2009/layout/CirclePictureHierarchy"/>
    <dgm:cxn modelId="{2C2703DE-44E0-4C5E-9B58-5D43B86E43D1}" type="presOf" srcId="{E7135346-A9ED-4FCE-8C68-93700D591070}" destId="{8E345D83-4CF3-4E6A-8707-42BEC4EC6953}" srcOrd="0" destOrd="0" presId="urn:microsoft.com/office/officeart/2009/layout/CirclePictureHierarchy"/>
    <dgm:cxn modelId="{C66E86EF-062D-42FC-B7F0-B0AD42A59B1F}" type="presOf" srcId="{E62B09F9-1B33-4AB3-8602-3FD72BE603F0}" destId="{1BB56FB0-0702-4267-9491-EF8CF78CE3CE}" srcOrd="0" destOrd="0" presId="urn:microsoft.com/office/officeart/2009/layout/CirclePictureHierarchy"/>
    <dgm:cxn modelId="{2C3A423D-AA45-4AA5-B253-C7440E1E5C97}" type="presParOf" srcId="{09210213-EC01-40FF-BA45-7E9AD3955546}" destId="{C22160DB-D023-4922-8A4B-38A8BDE22077}" srcOrd="0" destOrd="0" presId="urn:microsoft.com/office/officeart/2009/layout/CirclePictureHierarchy"/>
    <dgm:cxn modelId="{29562831-CB3E-45C0-983D-C95004C22454}" type="presParOf" srcId="{C22160DB-D023-4922-8A4B-38A8BDE22077}" destId="{600101D0-0B5D-4899-937A-825C883D0008}" srcOrd="0" destOrd="0" presId="urn:microsoft.com/office/officeart/2009/layout/CirclePictureHierarchy"/>
    <dgm:cxn modelId="{FC9221DC-D2EE-489E-BC5A-B327631CF294}" type="presParOf" srcId="{600101D0-0B5D-4899-937A-825C883D0008}" destId="{112CCE75-BA5C-4259-8E8E-452A51ED3357}" srcOrd="0" destOrd="0" presId="urn:microsoft.com/office/officeart/2009/layout/CirclePictureHierarchy"/>
    <dgm:cxn modelId="{33954542-CA34-447C-BC3C-8411071EB540}" type="presParOf" srcId="{600101D0-0B5D-4899-937A-825C883D0008}" destId="{C96BEF46-8177-4E90-B396-D0D067114BD8}" srcOrd="1" destOrd="0" presId="urn:microsoft.com/office/officeart/2009/layout/CirclePictureHierarchy"/>
    <dgm:cxn modelId="{BCC96ED6-C018-4B84-890A-ECDD0410EC25}" type="presParOf" srcId="{C22160DB-D023-4922-8A4B-38A8BDE22077}" destId="{DC4975B8-8800-4075-9D37-6FEB7EC69457}" srcOrd="1" destOrd="0" presId="urn:microsoft.com/office/officeart/2009/layout/CirclePictureHierarchy"/>
    <dgm:cxn modelId="{9D026310-4738-464C-A76B-92F5D50005A2}" type="presParOf" srcId="{DC4975B8-8800-4075-9D37-6FEB7EC69457}" destId="{8E345D83-4CF3-4E6A-8707-42BEC4EC6953}" srcOrd="0" destOrd="0" presId="urn:microsoft.com/office/officeart/2009/layout/CirclePictureHierarchy"/>
    <dgm:cxn modelId="{5E5187D2-8B8A-49B3-9329-AB657E4C2CAF}" type="presParOf" srcId="{DC4975B8-8800-4075-9D37-6FEB7EC69457}" destId="{E214D5D7-A01A-4674-A771-27BA75C6E237}" srcOrd="1" destOrd="0" presId="urn:microsoft.com/office/officeart/2009/layout/CirclePictureHierarchy"/>
    <dgm:cxn modelId="{F2FE89BB-1369-411A-91A7-361EF3ADBC73}" type="presParOf" srcId="{E214D5D7-A01A-4674-A771-27BA75C6E237}" destId="{260E059D-5E7C-4981-90EE-B9956C4BCB9F}" srcOrd="0" destOrd="0" presId="urn:microsoft.com/office/officeart/2009/layout/CirclePictureHierarchy"/>
    <dgm:cxn modelId="{5B4A890D-293F-431E-851E-8233DB209427}" type="presParOf" srcId="{260E059D-5E7C-4981-90EE-B9956C4BCB9F}" destId="{51C0DAE7-0968-4F31-B995-B6464F3EDEB1}" srcOrd="0" destOrd="0" presId="urn:microsoft.com/office/officeart/2009/layout/CirclePictureHierarchy"/>
    <dgm:cxn modelId="{F50A5BA0-974F-458B-94E9-87D2E4B81508}" type="presParOf" srcId="{260E059D-5E7C-4981-90EE-B9956C4BCB9F}" destId="{85CCC0B5-EBA7-405D-8408-B56D5F2D0421}" srcOrd="1" destOrd="0" presId="urn:microsoft.com/office/officeart/2009/layout/CirclePictureHierarchy"/>
    <dgm:cxn modelId="{C2DEBF01-5610-428F-A1A1-8EB56C66309E}" type="presParOf" srcId="{E214D5D7-A01A-4674-A771-27BA75C6E237}" destId="{8FF0645B-B981-4456-B8AE-14CEEAF6D920}" srcOrd="1" destOrd="0" presId="urn:microsoft.com/office/officeart/2009/layout/CirclePictureHierarchy"/>
    <dgm:cxn modelId="{C384EE75-7B74-4CA5-9762-BBAD666DD7B6}" type="presParOf" srcId="{8FF0645B-B981-4456-B8AE-14CEEAF6D920}" destId="{625E3759-FD68-4A3A-BA3A-B76253651B34}" srcOrd="0" destOrd="0" presId="urn:microsoft.com/office/officeart/2009/layout/CirclePictureHierarchy"/>
    <dgm:cxn modelId="{9FB14144-F0F7-4491-A53E-70329326C9D8}" type="presParOf" srcId="{8FF0645B-B981-4456-B8AE-14CEEAF6D920}" destId="{A181FD74-4339-43F0-920A-BA8E51AD57C2}" srcOrd="1" destOrd="0" presId="urn:microsoft.com/office/officeart/2009/layout/CirclePictureHierarchy"/>
    <dgm:cxn modelId="{3BB0DFA1-43A8-409F-81BB-1A11020F9D82}" type="presParOf" srcId="{A181FD74-4339-43F0-920A-BA8E51AD57C2}" destId="{1215D424-2391-43F1-A3C6-FFBCC19BB2C7}" srcOrd="0" destOrd="0" presId="urn:microsoft.com/office/officeart/2009/layout/CirclePictureHierarchy"/>
    <dgm:cxn modelId="{4CA96CA5-9537-4E61-A1A8-DD322C7353FB}" type="presParOf" srcId="{1215D424-2391-43F1-A3C6-FFBCC19BB2C7}" destId="{EB3A7FBF-7076-49EC-999E-D8CA8871A4D9}" srcOrd="0" destOrd="0" presId="urn:microsoft.com/office/officeart/2009/layout/CirclePictureHierarchy"/>
    <dgm:cxn modelId="{819246FD-5642-4700-B325-3C7A6C4FDF56}" type="presParOf" srcId="{1215D424-2391-43F1-A3C6-FFBCC19BB2C7}" destId="{AEB2E778-6198-47E6-AFC7-B20937DE2D83}" srcOrd="1" destOrd="0" presId="urn:microsoft.com/office/officeart/2009/layout/CirclePictureHierarchy"/>
    <dgm:cxn modelId="{8FB17AE3-06CF-47CA-AC0B-B6386AC579E5}" type="presParOf" srcId="{A181FD74-4339-43F0-920A-BA8E51AD57C2}" destId="{E18DB6C3-2CD3-4693-BE6F-44CED3BFF32C}" srcOrd="1" destOrd="0" presId="urn:microsoft.com/office/officeart/2009/layout/CirclePictureHierarchy"/>
    <dgm:cxn modelId="{9ADD76A6-335C-48D3-A149-C98E04E8F8C5}" type="presParOf" srcId="{8FF0645B-B981-4456-B8AE-14CEEAF6D920}" destId="{0FBC23B8-79F3-4DA3-84F9-458A08CFF9F2}" srcOrd="2" destOrd="0" presId="urn:microsoft.com/office/officeart/2009/layout/CirclePictureHierarchy"/>
    <dgm:cxn modelId="{C74BE156-2A54-4822-A49F-701C6CC57477}" type="presParOf" srcId="{8FF0645B-B981-4456-B8AE-14CEEAF6D920}" destId="{35017B88-3DF5-4879-A04B-84E64C9D6A66}" srcOrd="3" destOrd="0" presId="urn:microsoft.com/office/officeart/2009/layout/CirclePictureHierarchy"/>
    <dgm:cxn modelId="{3A85E698-2F8B-46F7-8442-0B425A2EF37D}" type="presParOf" srcId="{35017B88-3DF5-4879-A04B-84E64C9D6A66}" destId="{A7910004-8159-4879-9FA4-16D74A9093AB}" srcOrd="0" destOrd="0" presId="urn:microsoft.com/office/officeart/2009/layout/CirclePictureHierarchy"/>
    <dgm:cxn modelId="{6623B546-4421-40D1-B40B-14C8A44CBE14}" type="presParOf" srcId="{A7910004-8159-4879-9FA4-16D74A9093AB}" destId="{1E82EE20-1D13-45F1-9CB2-0340AA474868}" srcOrd="0" destOrd="0" presId="urn:microsoft.com/office/officeart/2009/layout/CirclePictureHierarchy"/>
    <dgm:cxn modelId="{CE2E847A-6025-4C15-BC13-EAFD90E43EEB}" type="presParOf" srcId="{A7910004-8159-4879-9FA4-16D74A9093AB}" destId="{36B81F43-6EDA-4FE1-956E-379389A58D71}" srcOrd="1" destOrd="0" presId="urn:microsoft.com/office/officeart/2009/layout/CirclePictureHierarchy"/>
    <dgm:cxn modelId="{66A29AA9-C80B-4621-AC0F-DD9A32EF6C3A}" type="presParOf" srcId="{35017B88-3DF5-4879-A04B-84E64C9D6A66}" destId="{7508C886-4B21-4AFA-BFAB-68B549C9FE49}" srcOrd="1" destOrd="0" presId="urn:microsoft.com/office/officeart/2009/layout/CirclePictureHierarchy"/>
    <dgm:cxn modelId="{2BA44BF1-95FD-454F-B7E2-C3EA34EE33D4}" type="presParOf" srcId="{DC4975B8-8800-4075-9D37-6FEB7EC69457}" destId="{8CB11F0E-4A26-4E01-820E-B0C78F5AF028}" srcOrd="2" destOrd="0" presId="urn:microsoft.com/office/officeart/2009/layout/CirclePictureHierarchy"/>
    <dgm:cxn modelId="{54B87FBB-16D1-4FF8-B612-3217D8AA6B2C}" type="presParOf" srcId="{DC4975B8-8800-4075-9D37-6FEB7EC69457}" destId="{F3EDE12A-51F2-4E73-AA62-C1FCDA9A251A}" srcOrd="3" destOrd="0" presId="urn:microsoft.com/office/officeart/2009/layout/CirclePictureHierarchy"/>
    <dgm:cxn modelId="{54EE12BA-997F-4F30-BE99-C7B20C03DA3E}" type="presParOf" srcId="{F3EDE12A-51F2-4E73-AA62-C1FCDA9A251A}" destId="{0A88B0F4-77DD-44C8-80A4-583F1FBA656B}" srcOrd="0" destOrd="0" presId="urn:microsoft.com/office/officeart/2009/layout/CirclePictureHierarchy"/>
    <dgm:cxn modelId="{6BBB31C1-9795-4FDC-9BFD-1510037AF96D}" type="presParOf" srcId="{0A88B0F4-77DD-44C8-80A4-583F1FBA656B}" destId="{C85FA269-138C-4A7E-9B44-F5DFD226E407}" srcOrd="0" destOrd="0" presId="urn:microsoft.com/office/officeart/2009/layout/CirclePictureHierarchy"/>
    <dgm:cxn modelId="{F2F74B3E-33DA-4A50-A485-B803A3A23113}" type="presParOf" srcId="{0A88B0F4-77DD-44C8-80A4-583F1FBA656B}" destId="{4DD89DE0-B454-47D0-BC4A-9EE199514BC6}" srcOrd="1" destOrd="0" presId="urn:microsoft.com/office/officeart/2009/layout/CirclePictureHierarchy"/>
    <dgm:cxn modelId="{AD110319-CBEC-4FEF-B5CB-1FCCED0BCC9F}" type="presParOf" srcId="{F3EDE12A-51F2-4E73-AA62-C1FCDA9A251A}" destId="{4EFF5450-1989-405A-B608-EDDAD021E7A2}" srcOrd="1" destOrd="0" presId="urn:microsoft.com/office/officeart/2009/layout/CirclePictureHierarchy"/>
    <dgm:cxn modelId="{4A9F0F87-59E6-43F5-86CB-0C828AED994D}" type="presParOf" srcId="{4EFF5450-1989-405A-B608-EDDAD021E7A2}" destId="{2EF61E5A-82D7-4DEA-B1D1-48687D07BDEA}" srcOrd="0" destOrd="0" presId="urn:microsoft.com/office/officeart/2009/layout/CirclePictureHierarchy"/>
    <dgm:cxn modelId="{5D5349C1-3B27-4D28-9F92-3789CEABA597}" type="presParOf" srcId="{4EFF5450-1989-405A-B608-EDDAD021E7A2}" destId="{15C6EF21-8E53-4A0D-AF1E-2335602DFBE7}" srcOrd="1" destOrd="0" presId="urn:microsoft.com/office/officeart/2009/layout/CirclePictureHierarchy"/>
    <dgm:cxn modelId="{EBE6D471-DDE4-4E50-87AA-C19F28F85433}" type="presParOf" srcId="{15C6EF21-8E53-4A0D-AF1E-2335602DFBE7}" destId="{62918906-6C3C-4A04-9266-22C1B6BA9097}" srcOrd="0" destOrd="0" presId="urn:microsoft.com/office/officeart/2009/layout/CirclePictureHierarchy"/>
    <dgm:cxn modelId="{5D217731-12D6-4DFA-BC89-581C78CDAC99}" type="presParOf" srcId="{62918906-6C3C-4A04-9266-22C1B6BA9097}" destId="{5A977BE2-59E3-4746-B06F-2D780FA2FE10}" srcOrd="0" destOrd="0" presId="urn:microsoft.com/office/officeart/2009/layout/CirclePictureHierarchy"/>
    <dgm:cxn modelId="{CE1FF07C-E8D1-4347-8821-07F3110FD8C3}" type="presParOf" srcId="{62918906-6C3C-4A04-9266-22C1B6BA9097}" destId="{1BB56FB0-0702-4267-9491-EF8CF78CE3CE}" srcOrd="1" destOrd="0" presId="urn:microsoft.com/office/officeart/2009/layout/CirclePictureHierarchy"/>
    <dgm:cxn modelId="{90F91A94-7B54-49C9-8E26-DCFF962C9FE6}" type="presParOf" srcId="{15C6EF21-8E53-4A0D-AF1E-2335602DFBE7}" destId="{8F718DB0-1F23-4042-B83D-7904C49DA2A6}"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2EC806-9109-428D-9079-6394DAB7A6A7}" type="doc">
      <dgm:prSet loTypeId="urn:microsoft.com/office/officeart/2009/layout/CirclePictureHierarchy" loCatId="hierarchy" qsTypeId="urn:microsoft.com/office/officeart/2005/8/quickstyle/simple1" qsCatId="simple" csTypeId="urn:microsoft.com/office/officeart/2005/8/colors/accent0_1" csCatId="mainScheme" phldr="1"/>
      <dgm:spPr/>
      <dgm:t>
        <a:bodyPr/>
        <a:lstStyle/>
        <a:p>
          <a:endParaRPr lang="en-IN"/>
        </a:p>
      </dgm:t>
    </dgm:pt>
    <dgm:pt modelId="{A467DED8-149C-43E7-BC98-43FD4A3E27D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AE4DF681-8E4E-498D-B272-0F72147FD81F}" type="parTrans" cxnId="{0FC48669-8E14-460B-84D8-141208627058}">
      <dgm:prSet/>
      <dgm:spPr/>
      <dgm:t>
        <a:bodyPr/>
        <a:lstStyle/>
        <a:p>
          <a:endParaRPr lang="en-IN"/>
        </a:p>
      </dgm:t>
    </dgm:pt>
    <dgm:pt modelId="{EF405259-A32E-46F4-B0C2-6891A2739DE3}" type="sibTrans" cxnId="{0FC48669-8E14-460B-84D8-141208627058}">
      <dgm:prSet/>
      <dgm:spPr/>
      <dgm:t>
        <a:bodyPr/>
        <a:lstStyle/>
        <a:p>
          <a:endParaRPr lang="en-IN"/>
        </a:p>
      </dgm:t>
    </dgm:pt>
    <dgm:pt modelId="{330A69FA-87C3-4D80-B237-A4268F169892}">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7135346-A9ED-4FCE-8C68-93700D591070}" type="parTrans" cxnId="{DE7526A9-FAF7-4E8D-B422-8984A689E462}">
      <dgm:prSet/>
      <dgm:spPr/>
      <dgm:t>
        <a:bodyPr/>
        <a:lstStyle/>
        <a:p>
          <a:endParaRPr lang="en-IN"/>
        </a:p>
      </dgm:t>
    </dgm:pt>
    <dgm:pt modelId="{ED478248-5BE2-4AFE-BE98-960F76C68730}" type="sibTrans" cxnId="{DE7526A9-FAF7-4E8D-B422-8984A689E462}">
      <dgm:prSet/>
      <dgm:spPr/>
      <dgm:t>
        <a:bodyPr/>
        <a:lstStyle/>
        <a:p>
          <a:endParaRPr lang="en-IN"/>
        </a:p>
      </dgm:t>
    </dgm:pt>
    <dgm:pt modelId="{40D9875E-5FB9-4731-857A-695376E42B7D}">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7C4B682-CA70-43D4-A14D-AF1CAACCB630}" type="parTrans" cxnId="{12415D30-B638-403D-9EB3-93050D36D417}">
      <dgm:prSet/>
      <dgm:spPr/>
      <dgm:t>
        <a:bodyPr/>
        <a:lstStyle/>
        <a:p>
          <a:endParaRPr lang="en-IN"/>
        </a:p>
      </dgm:t>
    </dgm:pt>
    <dgm:pt modelId="{4ECD25E7-6490-44F9-9696-80151A330ED0}" type="sibTrans" cxnId="{12415D30-B638-403D-9EB3-93050D36D417}">
      <dgm:prSet/>
      <dgm:spPr/>
      <dgm:t>
        <a:bodyPr/>
        <a:lstStyle/>
        <a:p>
          <a:endParaRPr lang="en-IN"/>
        </a:p>
      </dgm:t>
    </dgm:pt>
    <dgm:pt modelId="{78892CA7-1D5D-4D80-98CB-F8B7065C41F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D2251D1-3B9B-4C67-9B98-6BC61C21DE09}" type="parTrans" cxnId="{A8E083BD-E150-467A-AAB5-2FA9B0A02BBE}">
      <dgm:prSet/>
      <dgm:spPr/>
      <dgm:t>
        <a:bodyPr/>
        <a:lstStyle/>
        <a:p>
          <a:endParaRPr lang="en-IN"/>
        </a:p>
      </dgm:t>
    </dgm:pt>
    <dgm:pt modelId="{149E8786-43C5-4E73-8547-72714524AB6F}" type="sibTrans" cxnId="{A8E083BD-E150-467A-AAB5-2FA9B0A02BBE}">
      <dgm:prSet/>
      <dgm:spPr/>
      <dgm:t>
        <a:bodyPr/>
        <a:lstStyle/>
        <a:p>
          <a:endParaRPr lang="en-IN"/>
        </a:p>
      </dgm:t>
    </dgm:pt>
    <dgm:pt modelId="{07427547-2505-4BF9-B958-581CED221C56}">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3551807-46D2-4239-854A-FFD0BDD11335}" type="parTrans" cxnId="{A8EAF3B4-D8CC-4EE3-B497-E89BDFD0CCC8}">
      <dgm:prSet/>
      <dgm:spPr/>
      <dgm:t>
        <a:bodyPr/>
        <a:lstStyle/>
        <a:p>
          <a:endParaRPr lang="en-IN"/>
        </a:p>
      </dgm:t>
    </dgm:pt>
    <dgm:pt modelId="{51F941A2-26DF-4907-8862-8257A1AE86BA}" type="sibTrans" cxnId="{A8EAF3B4-D8CC-4EE3-B497-E89BDFD0CCC8}">
      <dgm:prSet/>
      <dgm:spPr/>
      <dgm:t>
        <a:bodyPr/>
        <a:lstStyle/>
        <a:p>
          <a:endParaRPr lang="en-IN"/>
        </a:p>
      </dgm:t>
    </dgm:pt>
    <dgm:pt modelId="{E62B09F9-1B33-4AB3-8602-3FD72BE603F0}">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3956872A-A8F0-4D78-91BA-E93317882150}" type="parTrans" cxnId="{2DC42FC7-2C4B-4F60-BBC5-97F2626A45A2}">
      <dgm:prSet/>
      <dgm:spPr/>
      <dgm:t>
        <a:bodyPr/>
        <a:lstStyle/>
        <a:p>
          <a:endParaRPr lang="en-IN"/>
        </a:p>
      </dgm:t>
    </dgm:pt>
    <dgm:pt modelId="{7F9B1969-09DE-4D66-95FE-168D7A8A8002}" type="sibTrans" cxnId="{2DC42FC7-2C4B-4F60-BBC5-97F2626A45A2}">
      <dgm:prSet/>
      <dgm:spPr/>
      <dgm:t>
        <a:bodyPr/>
        <a:lstStyle/>
        <a:p>
          <a:endParaRPr lang="en-IN"/>
        </a:p>
      </dgm:t>
    </dgm:pt>
    <dgm:pt modelId="{09210213-EC01-40FF-BA45-7E9AD3955546}" type="pres">
      <dgm:prSet presAssocID="{CE2EC806-9109-428D-9079-6394DAB7A6A7}" presName="hierChild1" presStyleCnt="0">
        <dgm:presLayoutVars>
          <dgm:chPref val="1"/>
          <dgm:dir/>
          <dgm:animOne val="branch"/>
          <dgm:animLvl val="lvl"/>
          <dgm:resizeHandles/>
        </dgm:presLayoutVars>
      </dgm:prSet>
      <dgm:spPr/>
    </dgm:pt>
    <dgm:pt modelId="{C22160DB-D023-4922-8A4B-38A8BDE22077}" type="pres">
      <dgm:prSet presAssocID="{A467DED8-149C-43E7-BC98-43FD4A3E27D8}" presName="hierRoot1" presStyleCnt="0"/>
      <dgm:spPr/>
    </dgm:pt>
    <dgm:pt modelId="{600101D0-0B5D-4899-937A-825C883D0008}" type="pres">
      <dgm:prSet presAssocID="{A467DED8-149C-43E7-BC98-43FD4A3E27D8}" presName="composite" presStyleCnt="0"/>
      <dgm:spPr/>
    </dgm:pt>
    <dgm:pt modelId="{112CCE75-BA5C-4259-8E8E-452A51ED3357}" type="pres">
      <dgm:prSet presAssocID="{A467DED8-149C-43E7-BC98-43FD4A3E27D8}"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ist with solid fill"/>
        </a:ext>
      </dgm:extLst>
    </dgm:pt>
    <dgm:pt modelId="{C96BEF46-8177-4E90-B396-D0D067114BD8}" type="pres">
      <dgm:prSet presAssocID="{A467DED8-149C-43E7-BC98-43FD4A3E27D8}" presName="text" presStyleLbl="revTx" presStyleIdx="0" presStyleCnt="6">
        <dgm:presLayoutVars>
          <dgm:chPref val="3"/>
        </dgm:presLayoutVars>
      </dgm:prSet>
      <dgm:spPr/>
    </dgm:pt>
    <dgm:pt modelId="{DC4975B8-8800-4075-9D37-6FEB7EC69457}" type="pres">
      <dgm:prSet presAssocID="{A467DED8-149C-43E7-BC98-43FD4A3E27D8}" presName="hierChild2" presStyleCnt="0"/>
      <dgm:spPr/>
    </dgm:pt>
    <dgm:pt modelId="{8E345D83-4CF3-4E6A-8707-42BEC4EC6953}" type="pres">
      <dgm:prSet presAssocID="{E7135346-A9ED-4FCE-8C68-93700D591070}" presName="Name10" presStyleLbl="parChTrans1D2" presStyleIdx="0" presStyleCnt="2"/>
      <dgm:spPr/>
    </dgm:pt>
    <dgm:pt modelId="{E214D5D7-A01A-4674-A771-27BA75C6E237}" type="pres">
      <dgm:prSet presAssocID="{330A69FA-87C3-4D80-B237-A4268F169892}" presName="hierRoot2" presStyleCnt="0"/>
      <dgm:spPr/>
    </dgm:pt>
    <dgm:pt modelId="{260E059D-5E7C-4981-90EE-B9956C4BCB9F}" type="pres">
      <dgm:prSet presAssocID="{330A69FA-87C3-4D80-B237-A4268F169892}" presName="composite2" presStyleCnt="0"/>
      <dgm:spPr/>
    </dgm:pt>
    <dgm:pt modelId="{51C0DAE7-0968-4F31-B995-B6464F3EDEB1}" type="pres">
      <dgm:prSet presAssocID="{330A69FA-87C3-4D80-B237-A4268F169892}"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with solid fill"/>
        </a:ext>
      </dgm:extLst>
    </dgm:pt>
    <dgm:pt modelId="{85CCC0B5-EBA7-405D-8408-B56D5F2D0421}" type="pres">
      <dgm:prSet presAssocID="{330A69FA-87C3-4D80-B237-A4268F169892}" presName="text2" presStyleLbl="revTx" presStyleIdx="1" presStyleCnt="6">
        <dgm:presLayoutVars>
          <dgm:chPref val="3"/>
        </dgm:presLayoutVars>
      </dgm:prSet>
      <dgm:spPr/>
    </dgm:pt>
    <dgm:pt modelId="{8FF0645B-B981-4456-B8AE-14CEEAF6D920}" type="pres">
      <dgm:prSet presAssocID="{330A69FA-87C3-4D80-B237-A4268F169892}" presName="hierChild3" presStyleCnt="0"/>
      <dgm:spPr/>
    </dgm:pt>
    <dgm:pt modelId="{625E3759-FD68-4A3A-BA3A-B76253651B34}" type="pres">
      <dgm:prSet presAssocID="{57C4B682-CA70-43D4-A14D-AF1CAACCB630}" presName="Name17" presStyleLbl="parChTrans1D3" presStyleIdx="0" presStyleCnt="3"/>
      <dgm:spPr/>
    </dgm:pt>
    <dgm:pt modelId="{A181FD74-4339-43F0-920A-BA8E51AD57C2}" type="pres">
      <dgm:prSet presAssocID="{40D9875E-5FB9-4731-857A-695376E42B7D}" presName="hierRoot3" presStyleCnt="0"/>
      <dgm:spPr/>
    </dgm:pt>
    <dgm:pt modelId="{1215D424-2391-43F1-A3C6-FFBCC19BB2C7}" type="pres">
      <dgm:prSet presAssocID="{40D9875E-5FB9-4731-857A-695376E42B7D}" presName="composite3" presStyleCnt="0"/>
      <dgm:spPr/>
    </dgm:pt>
    <dgm:pt modelId="{EB3A7FBF-7076-49EC-999E-D8CA8871A4D9}" type="pres">
      <dgm:prSet presAssocID="{40D9875E-5FB9-4731-857A-695376E42B7D}" presName="image3" presStyleLbl="node3" presStyleIdx="0"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with solid fill"/>
        </a:ext>
      </dgm:extLst>
    </dgm:pt>
    <dgm:pt modelId="{AEB2E778-6198-47E6-AFC7-B20937DE2D83}" type="pres">
      <dgm:prSet presAssocID="{40D9875E-5FB9-4731-857A-695376E42B7D}" presName="text3" presStyleLbl="revTx" presStyleIdx="2" presStyleCnt="6">
        <dgm:presLayoutVars>
          <dgm:chPref val="3"/>
        </dgm:presLayoutVars>
      </dgm:prSet>
      <dgm:spPr/>
    </dgm:pt>
    <dgm:pt modelId="{E18DB6C3-2CD3-4693-BE6F-44CED3BFF32C}" type="pres">
      <dgm:prSet presAssocID="{40D9875E-5FB9-4731-857A-695376E42B7D}" presName="hierChild4" presStyleCnt="0"/>
      <dgm:spPr/>
    </dgm:pt>
    <dgm:pt modelId="{0FBC23B8-79F3-4DA3-84F9-458A08CFF9F2}" type="pres">
      <dgm:prSet presAssocID="{ED2251D1-3B9B-4C67-9B98-6BC61C21DE09}" presName="Name17" presStyleLbl="parChTrans1D3" presStyleIdx="1" presStyleCnt="3"/>
      <dgm:spPr/>
    </dgm:pt>
    <dgm:pt modelId="{35017B88-3DF5-4879-A04B-84E64C9D6A66}" type="pres">
      <dgm:prSet presAssocID="{78892CA7-1D5D-4D80-98CB-F8B7065C41F8}" presName="hierRoot3" presStyleCnt="0"/>
      <dgm:spPr/>
    </dgm:pt>
    <dgm:pt modelId="{A7910004-8159-4879-9FA4-16D74A9093AB}" type="pres">
      <dgm:prSet presAssocID="{78892CA7-1D5D-4D80-98CB-F8B7065C41F8}" presName="composite3" presStyleCnt="0"/>
      <dgm:spPr/>
    </dgm:pt>
    <dgm:pt modelId="{1E82EE20-1D13-45F1-9CB2-0340AA474868}" type="pres">
      <dgm:prSet presAssocID="{78892CA7-1D5D-4D80-98CB-F8B7065C41F8}" presName="image3" presStyleLbl="node3" presStyleIdx="1"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tom with solid fill"/>
        </a:ext>
      </dgm:extLst>
    </dgm:pt>
    <dgm:pt modelId="{36B81F43-6EDA-4FE1-956E-379389A58D71}" type="pres">
      <dgm:prSet presAssocID="{78892CA7-1D5D-4D80-98CB-F8B7065C41F8}" presName="text3" presStyleLbl="revTx" presStyleIdx="3" presStyleCnt="6">
        <dgm:presLayoutVars>
          <dgm:chPref val="3"/>
        </dgm:presLayoutVars>
      </dgm:prSet>
      <dgm:spPr/>
    </dgm:pt>
    <dgm:pt modelId="{7508C886-4B21-4AFA-BFAB-68B549C9FE49}" type="pres">
      <dgm:prSet presAssocID="{78892CA7-1D5D-4D80-98CB-F8B7065C41F8}" presName="hierChild4" presStyleCnt="0"/>
      <dgm:spPr/>
    </dgm:pt>
    <dgm:pt modelId="{8CB11F0E-4A26-4E01-820E-B0C78F5AF028}" type="pres">
      <dgm:prSet presAssocID="{53551807-46D2-4239-854A-FFD0BDD11335}" presName="Name10" presStyleLbl="parChTrans1D2" presStyleIdx="1" presStyleCnt="2"/>
      <dgm:spPr/>
    </dgm:pt>
    <dgm:pt modelId="{F3EDE12A-51F2-4E73-AA62-C1FCDA9A251A}" type="pres">
      <dgm:prSet presAssocID="{07427547-2505-4BF9-B958-581CED221C56}" presName="hierRoot2" presStyleCnt="0"/>
      <dgm:spPr/>
    </dgm:pt>
    <dgm:pt modelId="{0A88B0F4-77DD-44C8-80A4-583F1FBA656B}" type="pres">
      <dgm:prSet presAssocID="{07427547-2505-4BF9-B958-581CED221C56}" presName="composite2" presStyleCnt="0"/>
      <dgm:spPr/>
    </dgm:pt>
    <dgm:pt modelId="{C85FA269-138C-4A7E-9B44-F5DFD226E407}" type="pres">
      <dgm:prSet presAssocID="{07427547-2505-4BF9-B958-581CED221C56}" presName="image2" presStyleLbl="node2" presStyleIdx="1" presStyleCnt="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effectLst>
          <a:glow rad="228600">
            <a:srgbClr val="4D8DE8"/>
          </a:glow>
        </a:effectLst>
      </dgm:spPr>
      <dgm:extLst>
        <a:ext uri="{E40237B7-FDA0-4F09-8148-C483321AD2D9}">
          <dgm14:cNvPr xmlns:dgm14="http://schemas.microsoft.com/office/drawing/2010/diagram" id="0" name="" descr="Confused person with solid fill"/>
        </a:ext>
      </dgm:extLst>
    </dgm:pt>
    <dgm:pt modelId="{4DD89DE0-B454-47D0-BC4A-9EE199514BC6}" type="pres">
      <dgm:prSet presAssocID="{07427547-2505-4BF9-B958-581CED221C56}" presName="text2" presStyleLbl="revTx" presStyleIdx="4" presStyleCnt="6">
        <dgm:presLayoutVars>
          <dgm:chPref val="3"/>
        </dgm:presLayoutVars>
      </dgm:prSet>
      <dgm:spPr/>
    </dgm:pt>
    <dgm:pt modelId="{4EFF5450-1989-405A-B608-EDDAD021E7A2}" type="pres">
      <dgm:prSet presAssocID="{07427547-2505-4BF9-B958-581CED221C56}" presName="hierChild3" presStyleCnt="0"/>
      <dgm:spPr/>
    </dgm:pt>
    <dgm:pt modelId="{2EF61E5A-82D7-4DEA-B1D1-48687D07BDEA}" type="pres">
      <dgm:prSet presAssocID="{3956872A-A8F0-4D78-91BA-E93317882150}" presName="Name17" presStyleLbl="parChTrans1D3" presStyleIdx="2" presStyleCnt="3"/>
      <dgm:spPr/>
    </dgm:pt>
    <dgm:pt modelId="{15C6EF21-8E53-4A0D-AF1E-2335602DFBE7}" type="pres">
      <dgm:prSet presAssocID="{E62B09F9-1B33-4AB3-8602-3FD72BE603F0}" presName="hierRoot3" presStyleCnt="0"/>
      <dgm:spPr/>
    </dgm:pt>
    <dgm:pt modelId="{62918906-6C3C-4A04-9266-22C1B6BA9097}" type="pres">
      <dgm:prSet presAssocID="{E62B09F9-1B33-4AB3-8602-3FD72BE603F0}" presName="composite3" presStyleCnt="0"/>
      <dgm:spPr/>
    </dgm:pt>
    <dgm:pt modelId="{5A977BE2-59E3-4746-B06F-2D780FA2FE10}" type="pres">
      <dgm:prSet presAssocID="{E62B09F9-1B33-4AB3-8602-3FD72BE603F0}" presName="image3" presStyleLbl="node3"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ock with solid fill"/>
        </a:ext>
      </dgm:extLst>
    </dgm:pt>
    <dgm:pt modelId="{1BB56FB0-0702-4267-9491-EF8CF78CE3CE}" type="pres">
      <dgm:prSet presAssocID="{E62B09F9-1B33-4AB3-8602-3FD72BE603F0}" presName="text3" presStyleLbl="revTx" presStyleIdx="5" presStyleCnt="6" custScaleX="101939">
        <dgm:presLayoutVars>
          <dgm:chPref val="3"/>
        </dgm:presLayoutVars>
      </dgm:prSet>
      <dgm:spPr/>
    </dgm:pt>
    <dgm:pt modelId="{8F718DB0-1F23-4042-B83D-7904C49DA2A6}" type="pres">
      <dgm:prSet presAssocID="{E62B09F9-1B33-4AB3-8602-3FD72BE603F0}" presName="hierChild4" presStyleCnt="0"/>
      <dgm:spPr/>
    </dgm:pt>
  </dgm:ptLst>
  <dgm:cxnLst>
    <dgm:cxn modelId="{2DDDD701-32D3-4307-843F-FCD486576277}" type="presOf" srcId="{40D9875E-5FB9-4731-857A-695376E42B7D}" destId="{AEB2E778-6198-47E6-AFC7-B20937DE2D83}" srcOrd="0" destOrd="0" presId="urn:microsoft.com/office/officeart/2009/layout/CirclePictureHierarchy"/>
    <dgm:cxn modelId="{21473903-63BD-4E7E-9118-182E71669FC9}" type="presOf" srcId="{07427547-2505-4BF9-B958-581CED221C56}" destId="{4DD89DE0-B454-47D0-BC4A-9EE199514BC6}" srcOrd="0" destOrd="0" presId="urn:microsoft.com/office/officeart/2009/layout/CirclePictureHierarchy"/>
    <dgm:cxn modelId="{47950824-76F2-4431-A4E9-ACFFC77AB70F}" type="presOf" srcId="{ED2251D1-3B9B-4C67-9B98-6BC61C21DE09}" destId="{0FBC23B8-79F3-4DA3-84F9-458A08CFF9F2}" srcOrd="0" destOrd="0" presId="urn:microsoft.com/office/officeart/2009/layout/CirclePictureHierarchy"/>
    <dgm:cxn modelId="{12415D30-B638-403D-9EB3-93050D36D417}" srcId="{330A69FA-87C3-4D80-B237-A4268F169892}" destId="{40D9875E-5FB9-4731-857A-695376E42B7D}" srcOrd="0" destOrd="0" parTransId="{57C4B682-CA70-43D4-A14D-AF1CAACCB630}" sibTransId="{4ECD25E7-6490-44F9-9696-80151A330ED0}"/>
    <dgm:cxn modelId="{E0006936-BD54-4161-AC06-C86A11C8D07B}" type="presOf" srcId="{3956872A-A8F0-4D78-91BA-E93317882150}" destId="{2EF61E5A-82D7-4DEA-B1D1-48687D07BDEA}" srcOrd="0" destOrd="0" presId="urn:microsoft.com/office/officeart/2009/layout/CirclePictureHierarchy"/>
    <dgm:cxn modelId="{5B790845-CBEE-4B89-822A-4A4F438799FC}" type="presOf" srcId="{57C4B682-CA70-43D4-A14D-AF1CAACCB630}" destId="{625E3759-FD68-4A3A-BA3A-B76253651B34}" srcOrd="0" destOrd="0" presId="urn:microsoft.com/office/officeart/2009/layout/CirclePictureHierarchy"/>
    <dgm:cxn modelId="{A57E7C66-5CB5-4C73-A26C-0D9DC1E2F5DF}" type="presOf" srcId="{78892CA7-1D5D-4D80-98CB-F8B7065C41F8}" destId="{36B81F43-6EDA-4FE1-956E-379389A58D71}" srcOrd="0" destOrd="0" presId="urn:microsoft.com/office/officeart/2009/layout/CirclePictureHierarchy"/>
    <dgm:cxn modelId="{0FC48669-8E14-460B-84D8-141208627058}" srcId="{CE2EC806-9109-428D-9079-6394DAB7A6A7}" destId="{A467DED8-149C-43E7-BC98-43FD4A3E27D8}" srcOrd="0" destOrd="0" parTransId="{AE4DF681-8E4E-498D-B272-0F72147FD81F}" sibTransId="{EF405259-A32E-46F4-B0C2-6891A2739DE3}"/>
    <dgm:cxn modelId="{F719E280-4F49-45BC-9E88-C6481E94E405}" type="presOf" srcId="{330A69FA-87C3-4D80-B237-A4268F169892}" destId="{85CCC0B5-EBA7-405D-8408-B56D5F2D0421}" srcOrd="0" destOrd="0" presId="urn:microsoft.com/office/officeart/2009/layout/CirclePictureHierarchy"/>
    <dgm:cxn modelId="{1ED5058B-1515-4EA2-A693-2365E3588650}" type="presOf" srcId="{53551807-46D2-4239-854A-FFD0BDD11335}" destId="{8CB11F0E-4A26-4E01-820E-B0C78F5AF028}" srcOrd="0" destOrd="0" presId="urn:microsoft.com/office/officeart/2009/layout/CirclePictureHierarchy"/>
    <dgm:cxn modelId="{14638C94-9C65-4B9B-BF88-4D0DA616EA1F}" type="presOf" srcId="{CE2EC806-9109-428D-9079-6394DAB7A6A7}" destId="{09210213-EC01-40FF-BA45-7E9AD3955546}" srcOrd="0" destOrd="0" presId="urn:microsoft.com/office/officeart/2009/layout/CirclePictureHierarchy"/>
    <dgm:cxn modelId="{DE7526A9-FAF7-4E8D-B422-8984A689E462}" srcId="{A467DED8-149C-43E7-BC98-43FD4A3E27D8}" destId="{330A69FA-87C3-4D80-B237-A4268F169892}" srcOrd="0" destOrd="0" parTransId="{E7135346-A9ED-4FCE-8C68-93700D591070}" sibTransId="{ED478248-5BE2-4AFE-BE98-960F76C68730}"/>
    <dgm:cxn modelId="{A8EAF3B4-D8CC-4EE3-B497-E89BDFD0CCC8}" srcId="{A467DED8-149C-43E7-BC98-43FD4A3E27D8}" destId="{07427547-2505-4BF9-B958-581CED221C56}" srcOrd="1" destOrd="0" parTransId="{53551807-46D2-4239-854A-FFD0BDD11335}" sibTransId="{51F941A2-26DF-4907-8862-8257A1AE86BA}"/>
    <dgm:cxn modelId="{A8E083BD-E150-467A-AAB5-2FA9B0A02BBE}" srcId="{330A69FA-87C3-4D80-B237-A4268F169892}" destId="{78892CA7-1D5D-4D80-98CB-F8B7065C41F8}" srcOrd="1" destOrd="0" parTransId="{ED2251D1-3B9B-4C67-9B98-6BC61C21DE09}" sibTransId="{149E8786-43C5-4E73-8547-72714524AB6F}"/>
    <dgm:cxn modelId="{2DC42FC7-2C4B-4F60-BBC5-97F2626A45A2}" srcId="{07427547-2505-4BF9-B958-581CED221C56}" destId="{E62B09F9-1B33-4AB3-8602-3FD72BE603F0}" srcOrd="0" destOrd="0" parTransId="{3956872A-A8F0-4D78-91BA-E93317882150}" sibTransId="{7F9B1969-09DE-4D66-95FE-168D7A8A8002}"/>
    <dgm:cxn modelId="{EE1F1FD0-3DA1-4C2E-8A56-F3E874C9F072}" type="presOf" srcId="{A467DED8-149C-43E7-BC98-43FD4A3E27D8}" destId="{C96BEF46-8177-4E90-B396-D0D067114BD8}" srcOrd="0" destOrd="0" presId="urn:microsoft.com/office/officeart/2009/layout/CirclePictureHierarchy"/>
    <dgm:cxn modelId="{2C2703DE-44E0-4C5E-9B58-5D43B86E43D1}" type="presOf" srcId="{E7135346-A9ED-4FCE-8C68-93700D591070}" destId="{8E345D83-4CF3-4E6A-8707-42BEC4EC6953}" srcOrd="0" destOrd="0" presId="urn:microsoft.com/office/officeart/2009/layout/CirclePictureHierarchy"/>
    <dgm:cxn modelId="{C66E86EF-062D-42FC-B7F0-B0AD42A59B1F}" type="presOf" srcId="{E62B09F9-1B33-4AB3-8602-3FD72BE603F0}" destId="{1BB56FB0-0702-4267-9491-EF8CF78CE3CE}" srcOrd="0" destOrd="0" presId="urn:microsoft.com/office/officeart/2009/layout/CirclePictureHierarchy"/>
    <dgm:cxn modelId="{2C3A423D-AA45-4AA5-B253-C7440E1E5C97}" type="presParOf" srcId="{09210213-EC01-40FF-BA45-7E9AD3955546}" destId="{C22160DB-D023-4922-8A4B-38A8BDE22077}" srcOrd="0" destOrd="0" presId="urn:microsoft.com/office/officeart/2009/layout/CirclePictureHierarchy"/>
    <dgm:cxn modelId="{29562831-CB3E-45C0-983D-C95004C22454}" type="presParOf" srcId="{C22160DB-D023-4922-8A4B-38A8BDE22077}" destId="{600101D0-0B5D-4899-937A-825C883D0008}" srcOrd="0" destOrd="0" presId="urn:microsoft.com/office/officeart/2009/layout/CirclePictureHierarchy"/>
    <dgm:cxn modelId="{FC9221DC-D2EE-489E-BC5A-B327631CF294}" type="presParOf" srcId="{600101D0-0B5D-4899-937A-825C883D0008}" destId="{112CCE75-BA5C-4259-8E8E-452A51ED3357}" srcOrd="0" destOrd="0" presId="urn:microsoft.com/office/officeart/2009/layout/CirclePictureHierarchy"/>
    <dgm:cxn modelId="{33954542-CA34-447C-BC3C-8411071EB540}" type="presParOf" srcId="{600101D0-0B5D-4899-937A-825C883D0008}" destId="{C96BEF46-8177-4E90-B396-D0D067114BD8}" srcOrd="1" destOrd="0" presId="urn:microsoft.com/office/officeart/2009/layout/CirclePictureHierarchy"/>
    <dgm:cxn modelId="{BCC96ED6-C018-4B84-890A-ECDD0410EC25}" type="presParOf" srcId="{C22160DB-D023-4922-8A4B-38A8BDE22077}" destId="{DC4975B8-8800-4075-9D37-6FEB7EC69457}" srcOrd="1" destOrd="0" presId="urn:microsoft.com/office/officeart/2009/layout/CirclePictureHierarchy"/>
    <dgm:cxn modelId="{9D026310-4738-464C-A76B-92F5D50005A2}" type="presParOf" srcId="{DC4975B8-8800-4075-9D37-6FEB7EC69457}" destId="{8E345D83-4CF3-4E6A-8707-42BEC4EC6953}" srcOrd="0" destOrd="0" presId="urn:microsoft.com/office/officeart/2009/layout/CirclePictureHierarchy"/>
    <dgm:cxn modelId="{5E5187D2-8B8A-49B3-9329-AB657E4C2CAF}" type="presParOf" srcId="{DC4975B8-8800-4075-9D37-6FEB7EC69457}" destId="{E214D5D7-A01A-4674-A771-27BA75C6E237}" srcOrd="1" destOrd="0" presId="urn:microsoft.com/office/officeart/2009/layout/CirclePictureHierarchy"/>
    <dgm:cxn modelId="{F2FE89BB-1369-411A-91A7-361EF3ADBC73}" type="presParOf" srcId="{E214D5D7-A01A-4674-A771-27BA75C6E237}" destId="{260E059D-5E7C-4981-90EE-B9956C4BCB9F}" srcOrd="0" destOrd="0" presId="urn:microsoft.com/office/officeart/2009/layout/CirclePictureHierarchy"/>
    <dgm:cxn modelId="{5B4A890D-293F-431E-851E-8233DB209427}" type="presParOf" srcId="{260E059D-5E7C-4981-90EE-B9956C4BCB9F}" destId="{51C0DAE7-0968-4F31-B995-B6464F3EDEB1}" srcOrd="0" destOrd="0" presId="urn:microsoft.com/office/officeart/2009/layout/CirclePictureHierarchy"/>
    <dgm:cxn modelId="{F50A5BA0-974F-458B-94E9-87D2E4B81508}" type="presParOf" srcId="{260E059D-5E7C-4981-90EE-B9956C4BCB9F}" destId="{85CCC0B5-EBA7-405D-8408-B56D5F2D0421}" srcOrd="1" destOrd="0" presId="urn:microsoft.com/office/officeart/2009/layout/CirclePictureHierarchy"/>
    <dgm:cxn modelId="{C2DEBF01-5610-428F-A1A1-8EB56C66309E}" type="presParOf" srcId="{E214D5D7-A01A-4674-A771-27BA75C6E237}" destId="{8FF0645B-B981-4456-B8AE-14CEEAF6D920}" srcOrd="1" destOrd="0" presId="urn:microsoft.com/office/officeart/2009/layout/CirclePictureHierarchy"/>
    <dgm:cxn modelId="{C384EE75-7B74-4CA5-9762-BBAD666DD7B6}" type="presParOf" srcId="{8FF0645B-B981-4456-B8AE-14CEEAF6D920}" destId="{625E3759-FD68-4A3A-BA3A-B76253651B34}" srcOrd="0" destOrd="0" presId="urn:microsoft.com/office/officeart/2009/layout/CirclePictureHierarchy"/>
    <dgm:cxn modelId="{9FB14144-F0F7-4491-A53E-70329326C9D8}" type="presParOf" srcId="{8FF0645B-B981-4456-B8AE-14CEEAF6D920}" destId="{A181FD74-4339-43F0-920A-BA8E51AD57C2}" srcOrd="1" destOrd="0" presId="urn:microsoft.com/office/officeart/2009/layout/CirclePictureHierarchy"/>
    <dgm:cxn modelId="{3BB0DFA1-43A8-409F-81BB-1A11020F9D82}" type="presParOf" srcId="{A181FD74-4339-43F0-920A-BA8E51AD57C2}" destId="{1215D424-2391-43F1-A3C6-FFBCC19BB2C7}" srcOrd="0" destOrd="0" presId="urn:microsoft.com/office/officeart/2009/layout/CirclePictureHierarchy"/>
    <dgm:cxn modelId="{4CA96CA5-9537-4E61-A1A8-DD322C7353FB}" type="presParOf" srcId="{1215D424-2391-43F1-A3C6-FFBCC19BB2C7}" destId="{EB3A7FBF-7076-49EC-999E-D8CA8871A4D9}" srcOrd="0" destOrd="0" presId="urn:microsoft.com/office/officeart/2009/layout/CirclePictureHierarchy"/>
    <dgm:cxn modelId="{819246FD-5642-4700-B325-3C7A6C4FDF56}" type="presParOf" srcId="{1215D424-2391-43F1-A3C6-FFBCC19BB2C7}" destId="{AEB2E778-6198-47E6-AFC7-B20937DE2D83}" srcOrd="1" destOrd="0" presId="urn:microsoft.com/office/officeart/2009/layout/CirclePictureHierarchy"/>
    <dgm:cxn modelId="{8FB17AE3-06CF-47CA-AC0B-B6386AC579E5}" type="presParOf" srcId="{A181FD74-4339-43F0-920A-BA8E51AD57C2}" destId="{E18DB6C3-2CD3-4693-BE6F-44CED3BFF32C}" srcOrd="1" destOrd="0" presId="urn:microsoft.com/office/officeart/2009/layout/CirclePictureHierarchy"/>
    <dgm:cxn modelId="{9ADD76A6-335C-48D3-A149-C98E04E8F8C5}" type="presParOf" srcId="{8FF0645B-B981-4456-B8AE-14CEEAF6D920}" destId="{0FBC23B8-79F3-4DA3-84F9-458A08CFF9F2}" srcOrd="2" destOrd="0" presId="urn:microsoft.com/office/officeart/2009/layout/CirclePictureHierarchy"/>
    <dgm:cxn modelId="{C74BE156-2A54-4822-A49F-701C6CC57477}" type="presParOf" srcId="{8FF0645B-B981-4456-B8AE-14CEEAF6D920}" destId="{35017B88-3DF5-4879-A04B-84E64C9D6A66}" srcOrd="3" destOrd="0" presId="urn:microsoft.com/office/officeart/2009/layout/CirclePictureHierarchy"/>
    <dgm:cxn modelId="{3A85E698-2F8B-46F7-8442-0B425A2EF37D}" type="presParOf" srcId="{35017B88-3DF5-4879-A04B-84E64C9D6A66}" destId="{A7910004-8159-4879-9FA4-16D74A9093AB}" srcOrd="0" destOrd="0" presId="urn:microsoft.com/office/officeart/2009/layout/CirclePictureHierarchy"/>
    <dgm:cxn modelId="{6623B546-4421-40D1-B40B-14C8A44CBE14}" type="presParOf" srcId="{A7910004-8159-4879-9FA4-16D74A9093AB}" destId="{1E82EE20-1D13-45F1-9CB2-0340AA474868}" srcOrd="0" destOrd="0" presId="urn:microsoft.com/office/officeart/2009/layout/CirclePictureHierarchy"/>
    <dgm:cxn modelId="{CE2E847A-6025-4C15-BC13-EAFD90E43EEB}" type="presParOf" srcId="{A7910004-8159-4879-9FA4-16D74A9093AB}" destId="{36B81F43-6EDA-4FE1-956E-379389A58D71}" srcOrd="1" destOrd="0" presId="urn:microsoft.com/office/officeart/2009/layout/CirclePictureHierarchy"/>
    <dgm:cxn modelId="{66A29AA9-C80B-4621-AC0F-DD9A32EF6C3A}" type="presParOf" srcId="{35017B88-3DF5-4879-A04B-84E64C9D6A66}" destId="{7508C886-4B21-4AFA-BFAB-68B549C9FE49}" srcOrd="1" destOrd="0" presId="urn:microsoft.com/office/officeart/2009/layout/CirclePictureHierarchy"/>
    <dgm:cxn modelId="{2BA44BF1-95FD-454F-B7E2-C3EA34EE33D4}" type="presParOf" srcId="{DC4975B8-8800-4075-9D37-6FEB7EC69457}" destId="{8CB11F0E-4A26-4E01-820E-B0C78F5AF028}" srcOrd="2" destOrd="0" presId="urn:microsoft.com/office/officeart/2009/layout/CirclePictureHierarchy"/>
    <dgm:cxn modelId="{54B87FBB-16D1-4FF8-B612-3217D8AA6B2C}" type="presParOf" srcId="{DC4975B8-8800-4075-9D37-6FEB7EC69457}" destId="{F3EDE12A-51F2-4E73-AA62-C1FCDA9A251A}" srcOrd="3" destOrd="0" presId="urn:microsoft.com/office/officeart/2009/layout/CirclePictureHierarchy"/>
    <dgm:cxn modelId="{54EE12BA-997F-4F30-BE99-C7B20C03DA3E}" type="presParOf" srcId="{F3EDE12A-51F2-4E73-AA62-C1FCDA9A251A}" destId="{0A88B0F4-77DD-44C8-80A4-583F1FBA656B}" srcOrd="0" destOrd="0" presId="urn:microsoft.com/office/officeart/2009/layout/CirclePictureHierarchy"/>
    <dgm:cxn modelId="{6BBB31C1-9795-4FDC-9BFD-1510037AF96D}" type="presParOf" srcId="{0A88B0F4-77DD-44C8-80A4-583F1FBA656B}" destId="{C85FA269-138C-4A7E-9B44-F5DFD226E407}" srcOrd="0" destOrd="0" presId="urn:microsoft.com/office/officeart/2009/layout/CirclePictureHierarchy"/>
    <dgm:cxn modelId="{F2F74B3E-33DA-4A50-A485-B803A3A23113}" type="presParOf" srcId="{0A88B0F4-77DD-44C8-80A4-583F1FBA656B}" destId="{4DD89DE0-B454-47D0-BC4A-9EE199514BC6}" srcOrd="1" destOrd="0" presId="urn:microsoft.com/office/officeart/2009/layout/CirclePictureHierarchy"/>
    <dgm:cxn modelId="{AD110319-CBEC-4FEF-B5CB-1FCCED0BCC9F}" type="presParOf" srcId="{F3EDE12A-51F2-4E73-AA62-C1FCDA9A251A}" destId="{4EFF5450-1989-405A-B608-EDDAD021E7A2}" srcOrd="1" destOrd="0" presId="urn:microsoft.com/office/officeart/2009/layout/CirclePictureHierarchy"/>
    <dgm:cxn modelId="{4A9F0F87-59E6-43F5-86CB-0C828AED994D}" type="presParOf" srcId="{4EFF5450-1989-405A-B608-EDDAD021E7A2}" destId="{2EF61E5A-82D7-4DEA-B1D1-48687D07BDEA}" srcOrd="0" destOrd="0" presId="urn:microsoft.com/office/officeart/2009/layout/CirclePictureHierarchy"/>
    <dgm:cxn modelId="{5D5349C1-3B27-4D28-9F92-3789CEABA597}" type="presParOf" srcId="{4EFF5450-1989-405A-B608-EDDAD021E7A2}" destId="{15C6EF21-8E53-4A0D-AF1E-2335602DFBE7}" srcOrd="1" destOrd="0" presId="urn:microsoft.com/office/officeart/2009/layout/CirclePictureHierarchy"/>
    <dgm:cxn modelId="{EBE6D471-DDE4-4E50-87AA-C19F28F85433}" type="presParOf" srcId="{15C6EF21-8E53-4A0D-AF1E-2335602DFBE7}" destId="{62918906-6C3C-4A04-9266-22C1B6BA9097}" srcOrd="0" destOrd="0" presId="urn:microsoft.com/office/officeart/2009/layout/CirclePictureHierarchy"/>
    <dgm:cxn modelId="{5D217731-12D6-4DFA-BC89-581C78CDAC99}" type="presParOf" srcId="{62918906-6C3C-4A04-9266-22C1B6BA9097}" destId="{5A977BE2-59E3-4746-B06F-2D780FA2FE10}" srcOrd="0" destOrd="0" presId="urn:microsoft.com/office/officeart/2009/layout/CirclePictureHierarchy"/>
    <dgm:cxn modelId="{CE1FF07C-E8D1-4347-8821-07F3110FD8C3}" type="presParOf" srcId="{62918906-6C3C-4A04-9266-22C1B6BA9097}" destId="{1BB56FB0-0702-4267-9491-EF8CF78CE3CE}" srcOrd="1" destOrd="0" presId="urn:microsoft.com/office/officeart/2009/layout/CirclePictureHierarchy"/>
    <dgm:cxn modelId="{90F91A94-7B54-49C9-8E26-DCFF962C9FE6}" type="presParOf" srcId="{15C6EF21-8E53-4A0D-AF1E-2335602DFBE7}" destId="{8F718DB0-1F23-4042-B83D-7904C49DA2A6}"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2EC806-9109-428D-9079-6394DAB7A6A7}" type="doc">
      <dgm:prSet loTypeId="urn:microsoft.com/office/officeart/2009/layout/CirclePictureHierarchy" loCatId="hierarchy" qsTypeId="urn:microsoft.com/office/officeart/2005/8/quickstyle/simple1" qsCatId="simple" csTypeId="urn:microsoft.com/office/officeart/2005/8/colors/accent0_1" csCatId="mainScheme" phldr="1"/>
      <dgm:spPr/>
      <dgm:t>
        <a:bodyPr/>
        <a:lstStyle/>
        <a:p>
          <a:endParaRPr lang="en-IN"/>
        </a:p>
      </dgm:t>
    </dgm:pt>
    <dgm:pt modelId="{A467DED8-149C-43E7-BC98-43FD4A3E27D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AE4DF681-8E4E-498D-B272-0F72147FD81F}" type="parTrans" cxnId="{0FC48669-8E14-460B-84D8-141208627058}">
      <dgm:prSet/>
      <dgm:spPr/>
      <dgm:t>
        <a:bodyPr/>
        <a:lstStyle/>
        <a:p>
          <a:endParaRPr lang="en-IN"/>
        </a:p>
      </dgm:t>
    </dgm:pt>
    <dgm:pt modelId="{EF405259-A32E-46F4-B0C2-6891A2739DE3}" type="sibTrans" cxnId="{0FC48669-8E14-460B-84D8-141208627058}">
      <dgm:prSet/>
      <dgm:spPr/>
      <dgm:t>
        <a:bodyPr/>
        <a:lstStyle/>
        <a:p>
          <a:endParaRPr lang="en-IN"/>
        </a:p>
      </dgm:t>
    </dgm:pt>
    <dgm:pt modelId="{330A69FA-87C3-4D80-B237-A4268F169892}">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7135346-A9ED-4FCE-8C68-93700D591070}" type="parTrans" cxnId="{DE7526A9-FAF7-4E8D-B422-8984A689E462}">
      <dgm:prSet/>
      <dgm:spPr/>
      <dgm:t>
        <a:bodyPr/>
        <a:lstStyle/>
        <a:p>
          <a:endParaRPr lang="en-IN"/>
        </a:p>
      </dgm:t>
    </dgm:pt>
    <dgm:pt modelId="{ED478248-5BE2-4AFE-BE98-960F76C68730}" type="sibTrans" cxnId="{DE7526A9-FAF7-4E8D-B422-8984A689E462}">
      <dgm:prSet/>
      <dgm:spPr/>
      <dgm:t>
        <a:bodyPr/>
        <a:lstStyle/>
        <a:p>
          <a:endParaRPr lang="en-IN"/>
        </a:p>
      </dgm:t>
    </dgm:pt>
    <dgm:pt modelId="{40D9875E-5FB9-4731-857A-695376E42B7D}">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7C4B682-CA70-43D4-A14D-AF1CAACCB630}" type="parTrans" cxnId="{12415D30-B638-403D-9EB3-93050D36D417}">
      <dgm:prSet/>
      <dgm:spPr/>
      <dgm:t>
        <a:bodyPr/>
        <a:lstStyle/>
        <a:p>
          <a:endParaRPr lang="en-IN"/>
        </a:p>
      </dgm:t>
    </dgm:pt>
    <dgm:pt modelId="{4ECD25E7-6490-44F9-9696-80151A330ED0}" type="sibTrans" cxnId="{12415D30-B638-403D-9EB3-93050D36D417}">
      <dgm:prSet/>
      <dgm:spPr/>
      <dgm:t>
        <a:bodyPr/>
        <a:lstStyle/>
        <a:p>
          <a:endParaRPr lang="en-IN"/>
        </a:p>
      </dgm:t>
    </dgm:pt>
    <dgm:pt modelId="{78892CA7-1D5D-4D80-98CB-F8B7065C41F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D2251D1-3B9B-4C67-9B98-6BC61C21DE09}" type="parTrans" cxnId="{A8E083BD-E150-467A-AAB5-2FA9B0A02BBE}">
      <dgm:prSet/>
      <dgm:spPr/>
      <dgm:t>
        <a:bodyPr/>
        <a:lstStyle/>
        <a:p>
          <a:endParaRPr lang="en-IN"/>
        </a:p>
      </dgm:t>
    </dgm:pt>
    <dgm:pt modelId="{149E8786-43C5-4E73-8547-72714524AB6F}" type="sibTrans" cxnId="{A8E083BD-E150-467A-AAB5-2FA9B0A02BBE}">
      <dgm:prSet/>
      <dgm:spPr/>
      <dgm:t>
        <a:bodyPr/>
        <a:lstStyle/>
        <a:p>
          <a:endParaRPr lang="en-IN"/>
        </a:p>
      </dgm:t>
    </dgm:pt>
    <dgm:pt modelId="{07427547-2505-4BF9-B958-581CED221C56}">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3551807-46D2-4239-854A-FFD0BDD11335}" type="parTrans" cxnId="{A8EAF3B4-D8CC-4EE3-B497-E89BDFD0CCC8}">
      <dgm:prSet/>
      <dgm:spPr/>
      <dgm:t>
        <a:bodyPr/>
        <a:lstStyle/>
        <a:p>
          <a:endParaRPr lang="en-IN"/>
        </a:p>
      </dgm:t>
    </dgm:pt>
    <dgm:pt modelId="{51F941A2-26DF-4907-8862-8257A1AE86BA}" type="sibTrans" cxnId="{A8EAF3B4-D8CC-4EE3-B497-E89BDFD0CCC8}">
      <dgm:prSet/>
      <dgm:spPr/>
      <dgm:t>
        <a:bodyPr/>
        <a:lstStyle/>
        <a:p>
          <a:endParaRPr lang="en-IN"/>
        </a:p>
      </dgm:t>
    </dgm:pt>
    <dgm:pt modelId="{E62B09F9-1B33-4AB3-8602-3FD72BE603F0}">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3956872A-A8F0-4D78-91BA-E93317882150}" type="parTrans" cxnId="{2DC42FC7-2C4B-4F60-BBC5-97F2626A45A2}">
      <dgm:prSet/>
      <dgm:spPr/>
      <dgm:t>
        <a:bodyPr/>
        <a:lstStyle/>
        <a:p>
          <a:endParaRPr lang="en-IN"/>
        </a:p>
      </dgm:t>
    </dgm:pt>
    <dgm:pt modelId="{7F9B1969-09DE-4D66-95FE-168D7A8A8002}" type="sibTrans" cxnId="{2DC42FC7-2C4B-4F60-BBC5-97F2626A45A2}">
      <dgm:prSet/>
      <dgm:spPr/>
      <dgm:t>
        <a:bodyPr/>
        <a:lstStyle/>
        <a:p>
          <a:endParaRPr lang="en-IN"/>
        </a:p>
      </dgm:t>
    </dgm:pt>
    <dgm:pt modelId="{09210213-EC01-40FF-BA45-7E9AD3955546}" type="pres">
      <dgm:prSet presAssocID="{CE2EC806-9109-428D-9079-6394DAB7A6A7}" presName="hierChild1" presStyleCnt="0">
        <dgm:presLayoutVars>
          <dgm:chPref val="1"/>
          <dgm:dir/>
          <dgm:animOne val="branch"/>
          <dgm:animLvl val="lvl"/>
          <dgm:resizeHandles/>
        </dgm:presLayoutVars>
      </dgm:prSet>
      <dgm:spPr/>
    </dgm:pt>
    <dgm:pt modelId="{C22160DB-D023-4922-8A4B-38A8BDE22077}" type="pres">
      <dgm:prSet presAssocID="{A467DED8-149C-43E7-BC98-43FD4A3E27D8}" presName="hierRoot1" presStyleCnt="0"/>
      <dgm:spPr/>
    </dgm:pt>
    <dgm:pt modelId="{600101D0-0B5D-4899-937A-825C883D0008}" type="pres">
      <dgm:prSet presAssocID="{A467DED8-149C-43E7-BC98-43FD4A3E27D8}" presName="composite" presStyleCnt="0"/>
      <dgm:spPr/>
    </dgm:pt>
    <dgm:pt modelId="{112CCE75-BA5C-4259-8E8E-452A51ED3357}" type="pres">
      <dgm:prSet presAssocID="{A467DED8-149C-43E7-BC98-43FD4A3E27D8}"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ist with solid fill"/>
        </a:ext>
      </dgm:extLst>
    </dgm:pt>
    <dgm:pt modelId="{C96BEF46-8177-4E90-B396-D0D067114BD8}" type="pres">
      <dgm:prSet presAssocID="{A467DED8-149C-43E7-BC98-43FD4A3E27D8}" presName="text" presStyleLbl="revTx" presStyleIdx="0" presStyleCnt="6">
        <dgm:presLayoutVars>
          <dgm:chPref val="3"/>
        </dgm:presLayoutVars>
      </dgm:prSet>
      <dgm:spPr/>
    </dgm:pt>
    <dgm:pt modelId="{DC4975B8-8800-4075-9D37-6FEB7EC69457}" type="pres">
      <dgm:prSet presAssocID="{A467DED8-149C-43E7-BC98-43FD4A3E27D8}" presName="hierChild2" presStyleCnt="0"/>
      <dgm:spPr/>
    </dgm:pt>
    <dgm:pt modelId="{8E345D83-4CF3-4E6A-8707-42BEC4EC6953}" type="pres">
      <dgm:prSet presAssocID="{E7135346-A9ED-4FCE-8C68-93700D591070}" presName="Name10" presStyleLbl="parChTrans1D2" presStyleIdx="0" presStyleCnt="2"/>
      <dgm:spPr/>
    </dgm:pt>
    <dgm:pt modelId="{E214D5D7-A01A-4674-A771-27BA75C6E237}" type="pres">
      <dgm:prSet presAssocID="{330A69FA-87C3-4D80-B237-A4268F169892}" presName="hierRoot2" presStyleCnt="0"/>
      <dgm:spPr/>
    </dgm:pt>
    <dgm:pt modelId="{260E059D-5E7C-4981-90EE-B9956C4BCB9F}" type="pres">
      <dgm:prSet presAssocID="{330A69FA-87C3-4D80-B237-A4268F169892}" presName="composite2" presStyleCnt="0"/>
      <dgm:spPr/>
    </dgm:pt>
    <dgm:pt modelId="{51C0DAE7-0968-4F31-B995-B6464F3EDEB1}" type="pres">
      <dgm:prSet presAssocID="{330A69FA-87C3-4D80-B237-A4268F169892}"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with solid fill"/>
        </a:ext>
      </dgm:extLst>
    </dgm:pt>
    <dgm:pt modelId="{85CCC0B5-EBA7-405D-8408-B56D5F2D0421}" type="pres">
      <dgm:prSet presAssocID="{330A69FA-87C3-4D80-B237-A4268F169892}" presName="text2" presStyleLbl="revTx" presStyleIdx="1" presStyleCnt="6">
        <dgm:presLayoutVars>
          <dgm:chPref val="3"/>
        </dgm:presLayoutVars>
      </dgm:prSet>
      <dgm:spPr/>
    </dgm:pt>
    <dgm:pt modelId="{8FF0645B-B981-4456-B8AE-14CEEAF6D920}" type="pres">
      <dgm:prSet presAssocID="{330A69FA-87C3-4D80-B237-A4268F169892}" presName="hierChild3" presStyleCnt="0"/>
      <dgm:spPr/>
    </dgm:pt>
    <dgm:pt modelId="{625E3759-FD68-4A3A-BA3A-B76253651B34}" type="pres">
      <dgm:prSet presAssocID="{57C4B682-CA70-43D4-A14D-AF1CAACCB630}" presName="Name17" presStyleLbl="parChTrans1D3" presStyleIdx="0" presStyleCnt="3"/>
      <dgm:spPr/>
    </dgm:pt>
    <dgm:pt modelId="{A181FD74-4339-43F0-920A-BA8E51AD57C2}" type="pres">
      <dgm:prSet presAssocID="{40D9875E-5FB9-4731-857A-695376E42B7D}" presName="hierRoot3" presStyleCnt="0"/>
      <dgm:spPr/>
    </dgm:pt>
    <dgm:pt modelId="{1215D424-2391-43F1-A3C6-FFBCC19BB2C7}" type="pres">
      <dgm:prSet presAssocID="{40D9875E-5FB9-4731-857A-695376E42B7D}" presName="composite3" presStyleCnt="0"/>
      <dgm:spPr/>
    </dgm:pt>
    <dgm:pt modelId="{EB3A7FBF-7076-49EC-999E-D8CA8871A4D9}" type="pres">
      <dgm:prSet presAssocID="{40D9875E-5FB9-4731-857A-695376E42B7D}" presName="image3" presStyleLbl="node3" presStyleIdx="0"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with solid fill"/>
        </a:ext>
      </dgm:extLst>
    </dgm:pt>
    <dgm:pt modelId="{AEB2E778-6198-47E6-AFC7-B20937DE2D83}" type="pres">
      <dgm:prSet presAssocID="{40D9875E-5FB9-4731-857A-695376E42B7D}" presName="text3" presStyleLbl="revTx" presStyleIdx="2" presStyleCnt="6">
        <dgm:presLayoutVars>
          <dgm:chPref val="3"/>
        </dgm:presLayoutVars>
      </dgm:prSet>
      <dgm:spPr/>
    </dgm:pt>
    <dgm:pt modelId="{E18DB6C3-2CD3-4693-BE6F-44CED3BFF32C}" type="pres">
      <dgm:prSet presAssocID="{40D9875E-5FB9-4731-857A-695376E42B7D}" presName="hierChild4" presStyleCnt="0"/>
      <dgm:spPr/>
    </dgm:pt>
    <dgm:pt modelId="{0FBC23B8-79F3-4DA3-84F9-458A08CFF9F2}" type="pres">
      <dgm:prSet presAssocID="{ED2251D1-3B9B-4C67-9B98-6BC61C21DE09}" presName="Name17" presStyleLbl="parChTrans1D3" presStyleIdx="1" presStyleCnt="3"/>
      <dgm:spPr/>
    </dgm:pt>
    <dgm:pt modelId="{35017B88-3DF5-4879-A04B-84E64C9D6A66}" type="pres">
      <dgm:prSet presAssocID="{78892CA7-1D5D-4D80-98CB-F8B7065C41F8}" presName="hierRoot3" presStyleCnt="0"/>
      <dgm:spPr/>
    </dgm:pt>
    <dgm:pt modelId="{A7910004-8159-4879-9FA4-16D74A9093AB}" type="pres">
      <dgm:prSet presAssocID="{78892CA7-1D5D-4D80-98CB-F8B7065C41F8}" presName="composite3" presStyleCnt="0"/>
      <dgm:spPr/>
    </dgm:pt>
    <dgm:pt modelId="{1E82EE20-1D13-45F1-9CB2-0340AA474868}" type="pres">
      <dgm:prSet presAssocID="{78892CA7-1D5D-4D80-98CB-F8B7065C41F8}" presName="image3" presStyleLbl="node3" presStyleIdx="1"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tom with solid fill"/>
        </a:ext>
      </dgm:extLst>
    </dgm:pt>
    <dgm:pt modelId="{36B81F43-6EDA-4FE1-956E-379389A58D71}" type="pres">
      <dgm:prSet presAssocID="{78892CA7-1D5D-4D80-98CB-F8B7065C41F8}" presName="text3" presStyleLbl="revTx" presStyleIdx="3" presStyleCnt="6">
        <dgm:presLayoutVars>
          <dgm:chPref val="3"/>
        </dgm:presLayoutVars>
      </dgm:prSet>
      <dgm:spPr/>
    </dgm:pt>
    <dgm:pt modelId="{7508C886-4B21-4AFA-BFAB-68B549C9FE49}" type="pres">
      <dgm:prSet presAssocID="{78892CA7-1D5D-4D80-98CB-F8B7065C41F8}" presName="hierChild4" presStyleCnt="0"/>
      <dgm:spPr/>
    </dgm:pt>
    <dgm:pt modelId="{8CB11F0E-4A26-4E01-820E-B0C78F5AF028}" type="pres">
      <dgm:prSet presAssocID="{53551807-46D2-4239-854A-FFD0BDD11335}" presName="Name10" presStyleLbl="parChTrans1D2" presStyleIdx="1" presStyleCnt="2"/>
      <dgm:spPr/>
    </dgm:pt>
    <dgm:pt modelId="{F3EDE12A-51F2-4E73-AA62-C1FCDA9A251A}" type="pres">
      <dgm:prSet presAssocID="{07427547-2505-4BF9-B958-581CED221C56}" presName="hierRoot2" presStyleCnt="0"/>
      <dgm:spPr/>
    </dgm:pt>
    <dgm:pt modelId="{0A88B0F4-77DD-44C8-80A4-583F1FBA656B}" type="pres">
      <dgm:prSet presAssocID="{07427547-2505-4BF9-B958-581CED221C56}" presName="composite2" presStyleCnt="0"/>
      <dgm:spPr/>
    </dgm:pt>
    <dgm:pt modelId="{C85FA269-138C-4A7E-9B44-F5DFD226E407}" type="pres">
      <dgm:prSet presAssocID="{07427547-2505-4BF9-B958-581CED221C56}" presName="image2" presStyleLbl="node2" presStyleIdx="1" presStyleCnt="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onfused person with solid fill"/>
        </a:ext>
      </dgm:extLst>
    </dgm:pt>
    <dgm:pt modelId="{4DD89DE0-B454-47D0-BC4A-9EE199514BC6}" type="pres">
      <dgm:prSet presAssocID="{07427547-2505-4BF9-B958-581CED221C56}" presName="text2" presStyleLbl="revTx" presStyleIdx="4" presStyleCnt="6">
        <dgm:presLayoutVars>
          <dgm:chPref val="3"/>
        </dgm:presLayoutVars>
      </dgm:prSet>
      <dgm:spPr/>
    </dgm:pt>
    <dgm:pt modelId="{4EFF5450-1989-405A-B608-EDDAD021E7A2}" type="pres">
      <dgm:prSet presAssocID="{07427547-2505-4BF9-B958-581CED221C56}" presName="hierChild3" presStyleCnt="0"/>
      <dgm:spPr/>
    </dgm:pt>
    <dgm:pt modelId="{2EF61E5A-82D7-4DEA-B1D1-48687D07BDEA}" type="pres">
      <dgm:prSet presAssocID="{3956872A-A8F0-4D78-91BA-E93317882150}" presName="Name17" presStyleLbl="parChTrans1D3" presStyleIdx="2" presStyleCnt="3"/>
      <dgm:spPr/>
    </dgm:pt>
    <dgm:pt modelId="{15C6EF21-8E53-4A0D-AF1E-2335602DFBE7}" type="pres">
      <dgm:prSet presAssocID="{E62B09F9-1B33-4AB3-8602-3FD72BE603F0}" presName="hierRoot3" presStyleCnt="0"/>
      <dgm:spPr/>
    </dgm:pt>
    <dgm:pt modelId="{62918906-6C3C-4A04-9266-22C1B6BA9097}" type="pres">
      <dgm:prSet presAssocID="{E62B09F9-1B33-4AB3-8602-3FD72BE603F0}" presName="composite3" presStyleCnt="0"/>
      <dgm:spPr/>
    </dgm:pt>
    <dgm:pt modelId="{5A977BE2-59E3-4746-B06F-2D780FA2FE10}" type="pres">
      <dgm:prSet presAssocID="{E62B09F9-1B33-4AB3-8602-3FD72BE603F0}" presName="image3" presStyleLbl="node3"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ock with solid fill"/>
        </a:ext>
      </dgm:extLst>
    </dgm:pt>
    <dgm:pt modelId="{1BB56FB0-0702-4267-9491-EF8CF78CE3CE}" type="pres">
      <dgm:prSet presAssocID="{E62B09F9-1B33-4AB3-8602-3FD72BE603F0}" presName="text3" presStyleLbl="revTx" presStyleIdx="5" presStyleCnt="6" custScaleX="101939">
        <dgm:presLayoutVars>
          <dgm:chPref val="3"/>
        </dgm:presLayoutVars>
      </dgm:prSet>
      <dgm:spPr/>
    </dgm:pt>
    <dgm:pt modelId="{8F718DB0-1F23-4042-B83D-7904C49DA2A6}" type="pres">
      <dgm:prSet presAssocID="{E62B09F9-1B33-4AB3-8602-3FD72BE603F0}" presName="hierChild4" presStyleCnt="0"/>
      <dgm:spPr/>
    </dgm:pt>
  </dgm:ptLst>
  <dgm:cxnLst>
    <dgm:cxn modelId="{2DDDD701-32D3-4307-843F-FCD486576277}" type="presOf" srcId="{40D9875E-5FB9-4731-857A-695376E42B7D}" destId="{AEB2E778-6198-47E6-AFC7-B20937DE2D83}" srcOrd="0" destOrd="0" presId="urn:microsoft.com/office/officeart/2009/layout/CirclePictureHierarchy"/>
    <dgm:cxn modelId="{21473903-63BD-4E7E-9118-182E71669FC9}" type="presOf" srcId="{07427547-2505-4BF9-B958-581CED221C56}" destId="{4DD89DE0-B454-47D0-BC4A-9EE199514BC6}" srcOrd="0" destOrd="0" presId="urn:microsoft.com/office/officeart/2009/layout/CirclePictureHierarchy"/>
    <dgm:cxn modelId="{47950824-76F2-4431-A4E9-ACFFC77AB70F}" type="presOf" srcId="{ED2251D1-3B9B-4C67-9B98-6BC61C21DE09}" destId="{0FBC23B8-79F3-4DA3-84F9-458A08CFF9F2}" srcOrd="0" destOrd="0" presId="urn:microsoft.com/office/officeart/2009/layout/CirclePictureHierarchy"/>
    <dgm:cxn modelId="{12415D30-B638-403D-9EB3-93050D36D417}" srcId="{330A69FA-87C3-4D80-B237-A4268F169892}" destId="{40D9875E-5FB9-4731-857A-695376E42B7D}" srcOrd="0" destOrd="0" parTransId="{57C4B682-CA70-43D4-A14D-AF1CAACCB630}" sibTransId="{4ECD25E7-6490-44F9-9696-80151A330ED0}"/>
    <dgm:cxn modelId="{E0006936-BD54-4161-AC06-C86A11C8D07B}" type="presOf" srcId="{3956872A-A8F0-4D78-91BA-E93317882150}" destId="{2EF61E5A-82D7-4DEA-B1D1-48687D07BDEA}" srcOrd="0" destOrd="0" presId="urn:microsoft.com/office/officeart/2009/layout/CirclePictureHierarchy"/>
    <dgm:cxn modelId="{5B790845-CBEE-4B89-822A-4A4F438799FC}" type="presOf" srcId="{57C4B682-CA70-43D4-A14D-AF1CAACCB630}" destId="{625E3759-FD68-4A3A-BA3A-B76253651B34}" srcOrd="0" destOrd="0" presId="urn:microsoft.com/office/officeart/2009/layout/CirclePictureHierarchy"/>
    <dgm:cxn modelId="{A57E7C66-5CB5-4C73-A26C-0D9DC1E2F5DF}" type="presOf" srcId="{78892CA7-1D5D-4D80-98CB-F8B7065C41F8}" destId="{36B81F43-6EDA-4FE1-956E-379389A58D71}" srcOrd="0" destOrd="0" presId="urn:microsoft.com/office/officeart/2009/layout/CirclePictureHierarchy"/>
    <dgm:cxn modelId="{0FC48669-8E14-460B-84D8-141208627058}" srcId="{CE2EC806-9109-428D-9079-6394DAB7A6A7}" destId="{A467DED8-149C-43E7-BC98-43FD4A3E27D8}" srcOrd="0" destOrd="0" parTransId="{AE4DF681-8E4E-498D-B272-0F72147FD81F}" sibTransId="{EF405259-A32E-46F4-B0C2-6891A2739DE3}"/>
    <dgm:cxn modelId="{F719E280-4F49-45BC-9E88-C6481E94E405}" type="presOf" srcId="{330A69FA-87C3-4D80-B237-A4268F169892}" destId="{85CCC0B5-EBA7-405D-8408-B56D5F2D0421}" srcOrd="0" destOrd="0" presId="urn:microsoft.com/office/officeart/2009/layout/CirclePictureHierarchy"/>
    <dgm:cxn modelId="{1ED5058B-1515-4EA2-A693-2365E3588650}" type="presOf" srcId="{53551807-46D2-4239-854A-FFD0BDD11335}" destId="{8CB11F0E-4A26-4E01-820E-B0C78F5AF028}" srcOrd="0" destOrd="0" presId="urn:microsoft.com/office/officeart/2009/layout/CirclePictureHierarchy"/>
    <dgm:cxn modelId="{14638C94-9C65-4B9B-BF88-4D0DA616EA1F}" type="presOf" srcId="{CE2EC806-9109-428D-9079-6394DAB7A6A7}" destId="{09210213-EC01-40FF-BA45-7E9AD3955546}" srcOrd="0" destOrd="0" presId="urn:microsoft.com/office/officeart/2009/layout/CirclePictureHierarchy"/>
    <dgm:cxn modelId="{DE7526A9-FAF7-4E8D-B422-8984A689E462}" srcId="{A467DED8-149C-43E7-BC98-43FD4A3E27D8}" destId="{330A69FA-87C3-4D80-B237-A4268F169892}" srcOrd="0" destOrd="0" parTransId="{E7135346-A9ED-4FCE-8C68-93700D591070}" sibTransId="{ED478248-5BE2-4AFE-BE98-960F76C68730}"/>
    <dgm:cxn modelId="{A8EAF3B4-D8CC-4EE3-B497-E89BDFD0CCC8}" srcId="{A467DED8-149C-43E7-BC98-43FD4A3E27D8}" destId="{07427547-2505-4BF9-B958-581CED221C56}" srcOrd="1" destOrd="0" parTransId="{53551807-46D2-4239-854A-FFD0BDD11335}" sibTransId="{51F941A2-26DF-4907-8862-8257A1AE86BA}"/>
    <dgm:cxn modelId="{A8E083BD-E150-467A-AAB5-2FA9B0A02BBE}" srcId="{330A69FA-87C3-4D80-B237-A4268F169892}" destId="{78892CA7-1D5D-4D80-98CB-F8B7065C41F8}" srcOrd="1" destOrd="0" parTransId="{ED2251D1-3B9B-4C67-9B98-6BC61C21DE09}" sibTransId="{149E8786-43C5-4E73-8547-72714524AB6F}"/>
    <dgm:cxn modelId="{2DC42FC7-2C4B-4F60-BBC5-97F2626A45A2}" srcId="{07427547-2505-4BF9-B958-581CED221C56}" destId="{E62B09F9-1B33-4AB3-8602-3FD72BE603F0}" srcOrd="0" destOrd="0" parTransId="{3956872A-A8F0-4D78-91BA-E93317882150}" sibTransId="{7F9B1969-09DE-4D66-95FE-168D7A8A8002}"/>
    <dgm:cxn modelId="{EE1F1FD0-3DA1-4C2E-8A56-F3E874C9F072}" type="presOf" srcId="{A467DED8-149C-43E7-BC98-43FD4A3E27D8}" destId="{C96BEF46-8177-4E90-B396-D0D067114BD8}" srcOrd="0" destOrd="0" presId="urn:microsoft.com/office/officeart/2009/layout/CirclePictureHierarchy"/>
    <dgm:cxn modelId="{2C2703DE-44E0-4C5E-9B58-5D43B86E43D1}" type="presOf" srcId="{E7135346-A9ED-4FCE-8C68-93700D591070}" destId="{8E345D83-4CF3-4E6A-8707-42BEC4EC6953}" srcOrd="0" destOrd="0" presId="urn:microsoft.com/office/officeart/2009/layout/CirclePictureHierarchy"/>
    <dgm:cxn modelId="{C66E86EF-062D-42FC-B7F0-B0AD42A59B1F}" type="presOf" srcId="{E62B09F9-1B33-4AB3-8602-3FD72BE603F0}" destId="{1BB56FB0-0702-4267-9491-EF8CF78CE3CE}" srcOrd="0" destOrd="0" presId="urn:microsoft.com/office/officeart/2009/layout/CirclePictureHierarchy"/>
    <dgm:cxn modelId="{2C3A423D-AA45-4AA5-B253-C7440E1E5C97}" type="presParOf" srcId="{09210213-EC01-40FF-BA45-7E9AD3955546}" destId="{C22160DB-D023-4922-8A4B-38A8BDE22077}" srcOrd="0" destOrd="0" presId="urn:microsoft.com/office/officeart/2009/layout/CirclePictureHierarchy"/>
    <dgm:cxn modelId="{29562831-CB3E-45C0-983D-C95004C22454}" type="presParOf" srcId="{C22160DB-D023-4922-8A4B-38A8BDE22077}" destId="{600101D0-0B5D-4899-937A-825C883D0008}" srcOrd="0" destOrd="0" presId="urn:microsoft.com/office/officeart/2009/layout/CirclePictureHierarchy"/>
    <dgm:cxn modelId="{FC9221DC-D2EE-489E-BC5A-B327631CF294}" type="presParOf" srcId="{600101D0-0B5D-4899-937A-825C883D0008}" destId="{112CCE75-BA5C-4259-8E8E-452A51ED3357}" srcOrd="0" destOrd="0" presId="urn:microsoft.com/office/officeart/2009/layout/CirclePictureHierarchy"/>
    <dgm:cxn modelId="{33954542-CA34-447C-BC3C-8411071EB540}" type="presParOf" srcId="{600101D0-0B5D-4899-937A-825C883D0008}" destId="{C96BEF46-8177-4E90-B396-D0D067114BD8}" srcOrd="1" destOrd="0" presId="urn:microsoft.com/office/officeart/2009/layout/CirclePictureHierarchy"/>
    <dgm:cxn modelId="{BCC96ED6-C018-4B84-890A-ECDD0410EC25}" type="presParOf" srcId="{C22160DB-D023-4922-8A4B-38A8BDE22077}" destId="{DC4975B8-8800-4075-9D37-6FEB7EC69457}" srcOrd="1" destOrd="0" presId="urn:microsoft.com/office/officeart/2009/layout/CirclePictureHierarchy"/>
    <dgm:cxn modelId="{9D026310-4738-464C-A76B-92F5D50005A2}" type="presParOf" srcId="{DC4975B8-8800-4075-9D37-6FEB7EC69457}" destId="{8E345D83-4CF3-4E6A-8707-42BEC4EC6953}" srcOrd="0" destOrd="0" presId="urn:microsoft.com/office/officeart/2009/layout/CirclePictureHierarchy"/>
    <dgm:cxn modelId="{5E5187D2-8B8A-49B3-9329-AB657E4C2CAF}" type="presParOf" srcId="{DC4975B8-8800-4075-9D37-6FEB7EC69457}" destId="{E214D5D7-A01A-4674-A771-27BA75C6E237}" srcOrd="1" destOrd="0" presId="urn:microsoft.com/office/officeart/2009/layout/CirclePictureHierarchy"/>
    <dgm:cxn modelId="{F2FE89BB-1369-411A-91A7-361EF3ADBC73}" type="presParOf" srcId="{E214D5D7-A01A-4674-A771-27BA75C6E237}" destId="{260E059D-5E7C-4981-90EE-B9956C4BCB9F}" srcOrd="0" destOrd="0" presId="urn:microsoft.com/office/officeart/2009/layout/CirclePictureHierarchy"/>
    <dgm:cxn modelId="{5B4A890D-293F-431E-851E-8233DB209427}" type="presParOf" srcId="{260E059D-5E7C-4981-90EE-B9956C4BCB9F}" destId="{51C0DAE7-0968-4F31-B995-B6464F3EDEB1}" srcOrd="0" destOrd="0" presId="urn:microsoft.com/office/officeart/2009/layout/CirclePictureHierarchy"/>
    <dgm:cxn modelId="{F50A5BA0-974F-458B-94E9-87D2E4B81508}" type="presParOf" srcId="{260E059D-5E7C-4981-90EE-B9956C4BCB9F}" destId="{85CCC0B5-EBA7-405D-8408-B56D5F2D0421}" srcOrd="1" destOrd="0" presId="urn:microsoft.com/office/officeart/2009/layout/CirclePictureHierarchy"/>
    <dgm:cxn modelId="{C2DEBF01-5610-428F-A1A1-8EB56C66309E}" type="presParOf" srcId="{E214D5D7-A01A-4674-A771-27BA75C6E237}" destId="{8FF0645B-B981-4456-B8AE-14CEEAF6D920}" srcOrd="1" destOrd="0" presId="urn:microsoft.com/office/officeart/2009/layout/CirclePictureHierarchy"/>
    <dgm:cxn modelId="{C384EE75-7B74-4CA5-9762-BBAD666DD7B6}" type="presParOf" srcId="{8FF0645B-B981-4456-B8AE-14CEEAF6D920}" destId="{625E3759-FD68-4A3A-BA3A-B76253651B34}" srcOrd="0" destOrd="0" presId="urn:microsoft.com/office/officeart/2009/layout/CirclePictureHierarchy"/>
    <dgm:cxn modelId="{9FB14144-F0F7-4491-A53E-70329326C9D8}" type="presParOf" srcId="{8FF0645B-B981-4456-B8AE-14CEEAF6D920}" destId="{A181FD74-4339-43F0-920A-BA8E51AD57C2}" srcOrd="1" destOrd="0" presId="urn:microsoft.com/office/officeart/2009/layout/CirclePictureHierarchy"/>
    <dgm:cxn modelId="{3BB0DFA1-43A8-409F-81BB-1A11020F9D82}" type="presParOf" srcId="{A181FD74-4339-43F0-920A-BA8E51AD57C2}" destId="{1215D424-2391-43F1-A3C6-FFBCC19BB2C7}" srcOrd="0" destOrd="0" presId="urn:microsoft.com/office/officeart/2009/layout/CirclePictureHierarchy"/>
    <dgm:cxn modelId="{4CA96CA5-9537-4E61-A1A8-DD322C7353FB}" type="presParOf" srcId="{1215D424-2391-43F1-A3C6-FFBCC19BB2C7}" destId="{EB3A7FBF-7076-49EC-999E-D8CA8871A4D9}" srcOrd="0" destOrd="0" presId="urn:microsoft.com/office/officeart/2009/layout/CirclePictureHierarchy"/>
    <dgm:cxn modelId="{819246FD-5642-4700-B325-3C7A6C4FDF56}" type="presParOf" srcId="{1215D424-2391-43F1-A3C6-FFBCC19BB2C7}" destId="{AEB2E778-6198-47E6-AFC7-B20937DE2D83}" srcOrd="1" destOrd="0" presId="urn:microsoft.com/office/officeart/2009/layout/CirclePictureHierarchy"/>
    <dgm:cxn modelId="{8FB17AE3-06CF-47CA-AC0B-B6386AC579E5}" type="presParOf" srcId="{A181FD74-4339-43F0-920A-BA8E51AD57C2}" destId="{E18DB6C3-2CD3-4693-BE6F-44CED3BFF32C}" srcOrd="1" destOrd="0" presId="urn:microsoft.com/office/officeart/2009/layout/CirclePictureHierarchy"/>
    <dgm:cxn modelId="{9ADD76A6-335C-48D3-A149-C98E04E8F8C5}" type="presParOf" srcId="{8FF0645B-B981-4456-B8AE-14CEEAF6D920}" destId="{0FBC23B8-79F3-4DA3-84F9-458A08CFF9F2}" srcOrd="2" destOrd="0" presId="urn:microsoft.com/office/officeart/2009/layout/CirclePictureHierarchy"/>
    <dgm:cxn modelId="{C74BE156-2A54-4822-A49F-701C6CC57477}" type="presParOf" srcId="{8FF0645B-B981-4456-B8AE-14CEEAF6D920}" destId="{35017B88-3DF5-4879-A04B-84E64C9D6A66}" srcOrd="3" destOrd="0" presId="urn:microsoft.com/office/officeart/2009/layout/CirclePictureHierarchy"/>
    <dgm:cxn modelId="{3A85E698-2F8B-46F7-8442-0B425A2EF37D}" type="presParOf" srcId="{35017B88-3DF5-4879-A04B-84E64C9D6A66}" destId="{A7910004-8159-4879-9FA4-16D74A9093AB}" srcOrd="0" destOrd="0" presId="urn:microsoft.com/office/officeart/2009/layout/CirclePictureHierarchy"/>
    <dgm:cxn modelId="{6623B546-4421-40D1-B40B-14C8A44CBE14}" type="presParOf" srcId="{A7910004-8159-4879-9FA4-16D74A9093AB}" destId="{1E82EE20-1D13-45F1-9CB2-0340AA474868}" srcOrd="0" destOrd="0" presId="urn:microsoft.com/office/officeart/2009/layout/CirclePictureHierarchy"/>
    <dgm:cxn modelId="{CE2E847A-6025-4C15-BC13-EAFD90E43EEB}" type="presParOf" srcId="{A7910004-8159-4879-9FA4-16D74A9093AB}" destId="{36B81F43-6EDA-4FE1-956E-379389A58D71}" srcOrd="1" destOrd="0" presId="urn:microsoft.com/office/officeart/2009/layout/CirclePictureHierarchy"/>
    <dgm:cxn modelId="{66A29AA9-C80B-4621-AC0F-DD9A32EF6C3A}" type="presParOf" srcId="{35017B88-3DF5-4879-A04B-84E64C9D6A66}" destId="{7508C886-4B21-4AFA-BFAB-68B549C9FE49}" srcOrd="1" destOrd="0" presId="urn:microsoft.com/office/officeart/2009/layout/CirclePictureHierarchy"/>
    <dgm:cxn modelId="{2BA44BF1-95FD-454F-B7E2-C3EA34EE33D4}" type="presParOf" srcId="{DC4975B8-8800-4075-9D37-6FEB7EC69457}" destId="{8CB11F0E-4A26-4E01-820E-B0C78F5AF028}" srcOrd="2" destOrd="0" presId="urn:microsoft.com/office/officeart/2009/layout/CirclePictureHierarchy"/>
    <dgm:cxn modelId="{54B87FBB-16D1-4FF8-B612-3217D8AA6B2C}" type="presParOf" srcId="{DC4975B8-8800-4075-9D37-6FEB7EC69457}" destId="{F3EDE12A-51F2-4E73-AA62-C1FCDA9A251A}" srcOrd="3" destOrd="0" presId="urn:microsoft.com/office/officeart/2009/layout/CirclePictureHierarchy"/>
    <dgm:cxn modelId="{54EE12BA-997F-4F30-BE99-C7B20C03DA3E}" type="presParOf" srcId="{F3EDE12A-51F2-4E73-AA62-C1FCDA9A251A}" destId="{0A88B0F4-77DD-44C8-80A4-583F1FBA656B}" srcOrd="0" destOrd="0" presId="urn:microsoft.com/office/officeart/2009/layout/CirclePictureHierarchy"/>
    <dgm:cxn modelId="{6BBB31C1-9795-4FDC-9BFD-1510037AF96D}" type="presParOf" srcId="{0A88B0F4-77DD-44C8-80A4-583F1FBA656B}" destId="{C85FA269-138C-4A7E-9B44-F5DFD226E407}" srcOrd="0" destOrd="0" presId="urn:microsoft.com/office/officeart/2009/layout/CirclePictureHierarchy"/>
    <dgm:cxn modelId="{F2F74B3E-33DA-4A50-A485-B803A3A23113}" type="presParOf" srcId="{0A88B0F4-77DD-44C8-80A4-583F1FBA656B}" destId="{4DD89DE0-B454-47D0-BC4A-9EE199514BC6}" srcOrd="1" destOrd="0" presId="urn:microsoft.com/office/officeart/2009/layout/CirclePictureHierarchy"/>
    <dgm:cxn modelId="{AD110319-CBEC-4FEF-B5CB-1FCCED0BCC9F}" type="presParOf" srcId="{F3EDE12A-51F2-4E73-AA62-C1FCDA9A251A}" destId="{4EFF5450-1989-405A-B608-EDDAD021E7A2}" srcOrd="1" destOrd="0" presId="urn:microsoft.com/office/officeart/2009/layout/CirclePictureHierarchy"/>
    <dgm:cxn modelId="{4A9F0F87-59E6-43F5-86CB-0C828AED994D}" type="presParOf" srcId="{4EFF5450-1989-405A-B608-EDDAD021E7A2}" destId="{2EF61E5A-82D7-4DEA-B1D1-48687D07BDEA}" srcOrd="0" destOrd="0" presId="urn:microsoft.com/office/officeart/2009/layout/CirclePictureHierarchy"/>
    <dgm:cxn modelId="{5D5349C1-3B27-4D28-9F92-3789CEABA597}" type="presParOf" srcId="{4EFF5450-1989-405A-B608-EDDAD021E7A2}" destId="{15C6EF21-8E53-4A0D-AF1E-2335602DFBE7}" srcOrd="1" destOrd="0" presId="urn:microsoft.com/office/officeart/2009/layout/CirclePictureHierarchy"/>
    <dgm:cxn modelId="{EBE6D471-DDE4-4E50-87AA-C19F28F85433}" type="presParOf" srcId="{15C6EF21-8E53-4A0D-AF1E-2335602DFBE7}" destId="{62918906-6C3C-4A04-9266-22C1B6BA9097}" srcOrd="0" destOrd="0" presId="urn:microsoft.com/office/officeart/2009/layout/CirclePictureHierarchy"/>
    <dgm:cxn modelId="{5D217731-12D6-4DFA-BC89-581C78CDAC99}" type="presParOf" srcId="{62918906-6C3C-4A04-9266-22C1B6BA9097}" destId="{5A977BE2-59E3-4746-B06F-2D780FA2FE10}" srcOrd="0" destOrd="0" presId="urn:microsoft.com/office/officeart/2009/layout/CirclePictureHierarchy"/>
    <dgm:cxn modelId="{CE1FF07C-E8D1-4347-8821-07F3110FD8C3}" type="presParOf" srcId="{62918906-6C3C-4A04-9266-22C1B6BA9097}" destId="{1BB56FB0-0702-4267-9491-EF8CF78CE3CE}" srcOrd="1" destOrd="0" presId="urn:microsoft.com/office/officeart/2009/layout/CirclePictureHierarchy"/>
    <dgm:cxn modelId="{90F91A94-7B54-49C9-8E26-DCFF962C9FE6}" type="presParOf" srcId="{15C6EF21-8E53-4A0D-AF1E-2335602DFBE7}" destId="{8F718DB0-1F23-4042-B83D-7904C49DA2A6}" srcOrd="1" destOrd="0" presId="urn:microsoft.com/office/officeart/2009/layout/CirclePictureHierarchy"/>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2EC806-9109-428D-9079-6394DAB7A6A7}" type="doc">
      <dgm:prSet loTypeId="urn:microsoft.com/office/officeart/2009/layout/CirclePictureHierarchy" loCatId="hierarchy" qsTypeId="urn:microsoft.com/office/officeart/2005/8/quickstyle/simple1" qsCatId="simple" csTypeId="urn:microsoft.com/office/officeart/2005/8/colors/accent0_1" csCatId="mainScheme" phldr="1"/>
      <dgm:spPr/>
      <dgm:t>
        <a:bodyPr/>
        <a:lstStyle/>
        <a:p>
          <a:endParaRPr lang="en-IN"/>
        </a:p>
      </dgm:t>
    </dgm:pt>
    <dgm:pt modelId="{A467DED8-149C-43E7-BC98-43FD4A3E27D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AE4DF681-8E4E-498D-B272-0F72147FD81F}" type="parTrans" cxnId="{0FC48669-8E14-460B-84D8-141208627058}">
      <dgm:prSet/>
      <dgm:spPr/>
      <dgm:t>
        <a:bodyPr/>
        <a:lstStyle/>
        <a:p>
          <a:endParaRPr lang="en-IN"/>
        </a:p>
      </dgm:t>
    </dgm:pt>
    <dgm:pt modelId="{EF405259-A32E-46F4-B0C2-6891A2739DE3}" type="sibTrans" cxnId="{0FC48669-8E14-460B-84D8-141208627058}">
      <dgm:prSet/>
      <dgm:spPr/>
      <dgm:t>
        <a:bodyPr/>
        <a:lstStyle/>
        <a:p>
          <a:endParaRPr lang="en-IN"/>
        </a:p>
      </dgm:t>
    </dgm:pt>
    <dgm:pt modelId="{330A69FA-87C3-4D80-B237-A4268F169892}">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7135346-A9ED-4FCE-8C68-93700D591070}" type="parTrans" cxnId="{DE7526A9-FAF7-4E8D-B422-8984A689E462}">
      <dgm:prSet/>
      <dgm:spPr/>
      <dgm:t>
        <a:bodyPr/>
        <a:lstStyle/>
        <a:p>
          <a:endParaRPr lang="en-IN"/>
        </a:p>
      </dgm:t>
    </dgm:pt>
    <dgm:pt modelId="{ED478248-5BE2-4AFE-BE98-960F76C68730}" type="sibTrans" cxnId="{DE7526A9-FAF7-4E8D-B422-8984A689E462}">
      <dgm:prSet/>
      <dgm:spPr/>
      <dgm:t>
        <a:bodyPr/>
        <a:lstStyle/>
        <a:p>
          <a:endParaRPr lang="en-IN"/>
        </a:p>
      </dgm:t>
    </dgm:pt>
    <dgm:pt modelId="{40D9875E-5FB9-4731-857A-695376E42B7D}">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7C4B682-CA70-43D4-A14D-AF1CAACCB630}" type="parTrans" cxnId="{12415D30-B638-403D-9EB3-93050D36D417}">
      <dgm:prSet/>
      <dgm:spPr/>
      <dgm:t>
        <a:bodyPr/>
        <a:lstStyle/>
        <a:p>
          <a:endParaRPr lang="en-IN"/>
        </a:p>
      </dgm:t>
    </dgm:pt>
    <dgm:pt modelId="{4ECD25E7-6490-44F9-9696-80151A330ED0}" type="sibTrans" cxnId="{12415D30-B638-403D-9EB3-93050D36D417}">
      <dgm:prSet/>
      <dgm:spPr/>
      <dgm:t>
        <a:bodyPr/>
        <a:lstStyle/>
        <a:p>
          <a:endParaRPr lang="en-IN"/>
        </a:p>
      </dgm:t>
    </dgm:pt>
    <dgm:pt modelId="{78892CA7-1D5D-4D80-98CB-F8B7065C41F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D2251D1-3B9B-4C67-9B98-6BC61C21DE09}" type="parTrans" cxnId="{A8E083BD-E150-467A-AAB5-2FA9B0A02BBE}">
      <dgm:prSet/>
      <dgm:spPr/>
      <dgm:t>
        <a:bodyPr/>
        <a:lstStyle/>
        <a:p>
          <a:endParaRPr lang="en-IN"/>
        </a:p>
      </dgm:t>
    </dgm:pt>
    <dgm:pt modelId="{149E8786-43C5-4E73-8547-72714524AB6F}" type="sibTrans" cxnId="{A8E083BD-E150-467A-AAB5-2FA9B0A02BBE}">
      <dgm:prSet/>
      <dgm:spPr/>
      <dgm:t>
        <a:bodyPr/>
        <a:lstStyle/>
        <a:p>
          <a:endParaRPr lang="en-IN"/>
        </a:p>
      </dgm:t>
    </dgm:pt>
    <dgm:pt modelId="{07427547-2505-4BF9-B958-581CED221C56}">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3551807-46D2-4239-854A-FFD0BDD11335}" type="parTrans" cxnId="{A8EAF3B4-D8CC-4EE3-B497-E89BDFD0CCC8}">
      <dgm:prSet/>
      <dgm:spPr/>
      <dgm:t>
        <a:bodyPr/>
        <a:lstStyle/>
        <a:p>
          <a:endParaRPr lang="en-IN"/>
        </a:p>
      </dgm:t>
    </dgm:pt>
    <dgm:pt modelId="{51F941A2-26DF-4907-8862-8257A1AE86BA}" type="sibTrans" cxnId="{A8EAF3B4-D8CC-4EE3-B497-E89BDFD0CCC8}">
      <dgm:prSet/>
      <dgm:spPr/>
      <dgm:t>
        <a:bodyPr/>
        <a:lstStyle/>
        <a:p>
          <a:endParaRPr lang="en-IN"/>
        </a:p>
      </dgm:t>
    </dgm:pt>
    <dgm:pt modelId="{E62B09F9-1B33-4AB3-8602-3FD72BE603F0}">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3956872A-A8F0-4D78-91BA-E93317882150}" type="parTrans" cxnId="{2DC42FC7-2C4B-4F60-BBC5-97F2626A45A2}">
      <dgm:prSet/>
      <dgm:spPr/>
      <dgm:t>
        <a:bodyPr/>
        <a:lstStyle/>
        <a:p>
          <a:endParaRPr lang="en-IN"/>
        </a:p>
      </dgm:t>
    </dgm:pt>
    <dgm:pt modelId="{7F9B1969-09DE-4D66-95FE-168D7A8A8002}" type="sibTrans" cxnId="{2DC42FC7-2C4B-4F60-BBC5-97F2626A45A2}">
      <dgm:prSet/>
      <dgm:spPr/>
      <dgm:t>
        <a:bodyPr/>
        <a:lstStyle/>
        <a:p>
          <a:endParaRPr lang="en-IN"/>
        </a:p>
      </dgm:t>
    </dgm:pt>
    <dgm:pt modelId="{09210213-EC01-40FF-BA45-7E9AD3955546}" type="pres">
      <dgm:prSet presAssocID="{CE2EC806-9109-428D-9079-6394DAB7A6A7}" presName="hierChild1" presStyleCnt="0">
        <dgm:presLayoutVars>
          <dgm:chPref val="1"/>
          <dgm:dir/>
          <dgm:animOne val="branch"/>
          <dgm:animLvl val="lvl"/>
          <dgm:resizeHandles/>
        </dgm:presLayoutVars>
      </dgm:prSet>
      <dgm:spPr/>
    </dgm:pt>
    <dgm:pt modelId="{C22160DB-D023-4922-8A4B-38A8BDE22077}" type="pres">
      <dgm:prSet presAssocID="{A467DED8-149C-43E7-BC98-43FD4A3E27D8}" presName="hierRoot1" presStyleCnt="0"/>
      <dgm:spPr/>
    </dgm:pt>
    <dgm:pt modelId="{600101D0-0B5D-4899-937A-825C883D0008}" type="pres">
      <dgm:prSet presAssocID="{A467DED8-149C-43E7-BC98-43FD4A3E27D8}" presName="composite" presStyleCnt="0"/>
      <dgm:spPr/>
    </dgm:pt>
    <dgm:pt modelId="{112CCE75-BA5C-4259-8E8E-452A51ED3357}" type="pres">
      <dgm:prSet presAssocID="{A467DED8-149C-43E7-BC98-43FD4A3E27D8}"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ist with solid fill"/>
        </a:ext>
      </dgm:extLst>
    </dgm:pt>
    <dgm:pt modelId="{C96BEF46-8177-4E90-B396-D0D067114BD8}" type="pres">
      <dgm:prSet presAssocID="{A467DED8-149C-43E7-BC98-43FD4A3E27D8}" presName="text" presStyleLbl="revTx" presStyleIdx="0" presStyleCnt="6">
        <dgm:presLayoutVars>
          <dgm:chPref val="3"/>
        </dgm:presLayoutVars>
      </dgm:prSet>
      <dgm:spPr/>
    </dgm:pt>
    <dgm:pt modelId="{DC4975B8-8800-4075-9D37-6FEB7EC69457}" type="pres">
      <dgm:prSet presAssocID="{A467DED8-149C-43E7-BC98-43FD4A3E27D8}" presName="hierChild2" presStyleCnt="0"/>
      <dgm:spPr/>
    </dgm:pt>
    <dgm:pt modelId="{8E345D83-4CF3-4E6A-8707-42BEC4EC6953}" type="pres">
      <dgm:prSet presAssocID="{E7135346-A9ED-4FCE-8C68-93700D591070}" presName="Name10" presStyleLbl="parChTrans1D2" presStyleIdx="0" presStyleCnt="2"/>
      <dgm:spPr/>
    </dgm:pt>
    <dgm:pt modelId="{E214D5D7-A01A-4674-A771-27BA75C6E237}" type="pres">
      <dgm:prSet presAssocID="{330A69FA-87C3-4D80-B237-A4268F169892}" presName="hierRoot2" presStyleCnt="0"/>
      <dgm:spPr/>
    </dgm:pt>
    <dgm:pt modelId="{260E059D-5E7C-4981-90EE-B9956C4BCB9F}" type="pres">
      <dgm:prSet presAssocID="{330A69FA-87C3-4D80-B237-A4268F169892}" presName="composite2" presStyleCnt="0"/>
      <dgm:spPr/>
    </dgm:pt>
    <dgm:pt modelId="{51C0DAE7-0968-4F31-B995-B6464F3EDEB1}" type="pres">
      <dgm:prSet presAssocID="{330A69FA-87C3-4D80-B237-A4268F169892}"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with solid fill"/>
        </a:ext>
      </dgm:extLst>
    </dgm:pt>
    <dgm:pt modelId="{85CCC0B5-EBA7-405D-8408-B56D5F2D0421}" type="pres">
      <dgm:prSet presAssocID="{330A69FA-87C3-4D80-B237-A4268F169892}" presName="text2" presStyleLbl="revTx" presStyleIdx="1" presStyleCnt="6">
        <dgm:presLayoutVars>
          <dgm:chPref val="3"/>
        </dgm:presLayoutVars>
      </dgm:prSet>
      <dgm:spPr/>
    </dgm:pt>
    <dgm:pt modelId="{8FF0645B-B981-4456-B8AE-14CEEAF6D920}" type="pres">
      <dgm:prSet presAssocID="{330A69FA-87C3-4D80-B237-A4268F169892}" presName="hierChild3" presStyleCnt="0"/>
      <dgm:spPr/>
    </dgm:pt>
    <dgm:pt modelId="{625E3759-FD68-4A3A-BA3A-B76253651B34}" type="pres">
      <dgm:prSet presAssocID="{57C4B682-CA70-43D4-A14D-AF1CAACCB630}" presName="Name17" presStyleLbl="parChTrans1D3" presStyleIdx="0" presStyleCnt="3"/>
      <dgm:spPr/>
    </dgm:pt>
    <dgm:pt modelId="{A181FD74-4339-43F0-920A-BA8E51AD57C2}" type="pres">
      <dgm:prSet presAssocID="{40D9875E-5FB9-4731-857A-695376E42B7D}" presName="hierRoot3" presStyleCnt="0"/>
      <dgm:spPr/>
    </dgm:pt>
    <dgm:pt modelId="{1215D424-2391-43F1-A3C6-FFBCC19BB2C7}" type="pres">
      <dgm:prSet presAssocID="{40D9875E-5FB9-4731-857A-695376E42B7D}" presName="composite3" presStyleCnt="0"/>
      <dgm:spPr/>
    </dgm:pt>
    <dgm:pt modelId="{EB3A7FBF-7076-49EC-999E-D8CA8871A4D9}" type="pres">
      <dgm:prSet presAssocID="{40D9875E-5FB9-4731-857A-695376E42B7D}" presName="image3" presStyleLbl="node3" presStyleIdx="0"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with solid fill"/>
        </a:ext>
      </dgm:extLst>
    </dgm:pt>
    <dgm:pt modelId="{AEB2E778-6198-47E6-AFC7-B20937DE2D83}" type="pres">
      <dgm:prSet presAssocID="{40D9875E-5FB9-4731-857A-695376E42B7D}" presName="text3" presStyleLbl="revTx" presStyleIdx="2" presStyleCnt="6">
        <dgm:presLayoutVars>
          <dgm:chPref val="3"/>
        </dgm:presLayoutVars>
      </dgm:prSet>
      <dgm:spPr/>
    </dgm:pt>
    <dgm:pt modelId="{E18DB6C3-2CD3-4693-BE6F-44CED3BFF32C}" type="pres">
      <dgm:prSet presAssocID="{40D9875E-5FB9-4731-857A-695376E42B7D}" presName="hierChild4" presStyleCnt="0"/>
      <dgm:spPr/>
    </dgm:pt>
    <dgm:pt modelId="{0FBC23B8-79F3-4DA3-84F9-458A08CFF9F2}" type="pres">
      <dgm:prSet presAssocID="{ED2251D1-3B9B-4C67-9B98-6BC61C21DE09}" presName="Name17" presStyleLbl="parChTrans1D3" presStyleIdx="1" presStyleCnt="3"/>
      <dgm:spPr/>
    </dgm:pt>
    <dgm:pt modelId="{35017B88-3DF5-4879-A04B-84E64C9D6A66}" type="pres">
      <dgm:prSet presAssocID="{78892CA7-1D5D-4D80-98CB-F8B7065C41F8}" presName="hierRoot3" presStyleCnt="0"/>
      <dgm:spPr/>
    </dgm:pt>
    <dgm:pt modelId="{A7910004-8159-4879-9FA4-16D74A9093AB}" type="pres">
      <dgm:prSet presAssocID="{78892CA7-1D5D-4D80-98CB-F8B7065C41F8}" presName="composite3" presStyleCnt="0"/>
      <dgm:spPr/>
    </dgm:pt>
    <dgm:pt modelId="{1E82EE20-1D13-45F1-9CB2-0340AA474868}" type="pres">
      <dgm:prSet presAssocID="{78892CA7-1D5D-4D80-98CB-F8B7065C41F8}" presName="image3" presStyleLbl="node3" presStyleIdx="1"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tom with solid fill"/>
        </a:ext>
      </dgm:extLst>
    </dgm:pt>
    <dgm:pt modelId="{36B81F43-6EDA-4FE1-956E-379389A58D71}" type="pres">
      <dgm:prSet presAssocID="{78892CA7-1D5D-4D80-98CB-F8B7065C41F8}" presName="text3" presStyleLbl="revTx" presStyleIdx="3" presStyleCnt="6">
        <dgm:presLayoutVars>
          <dgm:chPref val="3"/>
        </dgm:presLayoutVars>
      </dgm:prSet>
      <dgm:spPr/>
    </dgm:pt>
    <dgm:pt modelId="{7508C886-4B21-4AFA-BFAB-68B549C9FE49}" type="pres">
      <dgm:prSet presAssocID="{78892CA7-1D5D-4D80-98CB-F8B7065C41F8}" presName="hierChild4" presStyleCnt="0"/>
      <dgm:spPr/>
    </dgm:pt>
    <dgm:pt modelId="{8CB11F0E-4A26-4E01-820E-B0C78F5AF028}" type="pres">
      <dgm:prSet presAssocID="{53551807-46D2-4239-854A-FFD0BDD11335}" presName="Name10" presStyleLbl="parChTrans1D2" presStyleIdx="1" presStyleCnt="2"/>
      <dgm:spPr/>
    </dgm:pt>
    <dgm:pt modelId="{F3EDE12A-51F2-4E73-AA62-C1FCDA9A251A}" type="pres">
      <dgm:prSet presAssocID="{07427547-2505-4BF9-B958-581CED221C56}" presName="hierRoot2" presStyleCnt="0"/>
      <dgm:spPr/>
    </dgm:pt>
    <dgm:pt modelId="{0A88B0F4-77DD-44C8-80A4-583F1FBA656B}" type="pres">
      <dgm:prSet presAssocID="{07427547-2505-4BF9-B958-581CED221C56}" presName="composite2" presStyleCnt="0"/>
      <dgm:spPr/>
    </dgm:pt>
    <dgm:pt modelId="{C85FA269-138C-4A7E-9B44-F5DFD226E407}" type="pres">
      <dgm:prSet presAssocID="{07427547-2505-4BF9-B958-581CED221C56}" presName="image2" presStyleLbl="node2" presStyleIdx="1" presStyleCnt="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effectLst>
          <a:glow rad="127000">
            <a:srgbClr val="4B8CE8"/>
          </a:glow>
        </a:effectLst>
      </dgm:spPr>
      <dgm:extLst>
        <a:ext uri="{E40237B7-FDA0-4F09-8148-C483321AD2D9}">
          <dgm14:cNvPr xmlns:dgm14="http://schemas.microsoft.com/office/drawing/2010/diagram" id="0" name="" descr="Confused person with solid fill"/>
        </a:ext>
      </dgm:extLst>
    </dgm:pt>
    <dgm:pt modelId="{4DD89DE0-B454-47D0-BC4A-9EE199514BC6}" type="pres">
      <dgm:prSet presAssocID="{07427547-2505-4BF9-B958-581CED221C56}" presName="text2" presStyleLbl="revTx" presStyleIdx="4" presStyleCnt="6">
        <dgm:presLayoutVars>
          <dgm:chPref val="3"/>
        </dgm:presLayoutVars>
      </dgm:prSet>
      <dgm:spPr/>
    </dgm:pt>
    <dgm:pt modelId="{4EFF5450-1989-405A-B608-EDDAD021E7A2}" type="pres">
      <dgm:prSet presAssocID="{07427547-2505-4BF9-B958-581CED221C56}" presName="hierChild3" presStyleCnt="0"/>
      <dgm:spPr/>
    </dgm:pt>
    <dgm:pt modelId="{2EF61E5A-82D7-4DEA-B1D1-48687D07BDEA}" type="pres">
      <dgm:prSet presAssocID="{3956872A-A8F0-4D78-91BA-E93317882150}" presName="Name17" presStyleLbl="parChTrans1D3" presStyleIdx="2" presStyleCnt="3"/>
      <dgm:spPr/>
    </dgm:pt>
    <dgm:pt modelId="{15C6EF21-8E53-4A0D-AF1E-2335602DFBE7}" type="pres">
      <dgm:prSet presAssocID="{E62B09F9-1B33-4AB3-8602-3FD72BE603F0}" presName="hierRoot3" presStyleCnt="0"/>
      <dgm:spPr/>
    </dgm:pt>
    <dgm:pt modelId="{62918906-6C3C-4A04-9266-22C1B6BA9097}" type="pres">
      <dgm:prSet presAssocID="{E62B09F9-1B33-4AB3-8602-3FD72BE603F0}" presName="composite3" presStyleCnt="0"/>
      <dgm:spPr/>
    </dgm:pt>
    <dgm:pt modelId="{5A977BE2-59E3-4746-B06F-2D780FA2FE10}" type="pres">
      <dgm:prSet presAssocID="{E62B09F9-1B33-4AB3-8602-3FD72BE603F0}" presName="image3" presStyleLbl="node3"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effectLst>
          <a:glow rad="127000">
            <a:srgbClr val="4D8DE8"/>
          </a:glow>
        </a:effectLst>
      </dgm:spPr>
      <dgm:extLst>
        <a:ext uri="{E40237B7-FDA0-4F09-8148-C483321AD2D9}">
          <dgm14:cNvPr xmlns:dgm14="http://schemas.microsoft.com/office/drawing/2010/diagram" id="0" name="" descr="Lock with solid fill"/>
        </a:ext>
      </dgm:extLst>
    </dgm:pt>
    <dgm:pt modelId="{1BB56FB0-0702-4267-9491-EF8CF78CE3CE}" type="pres">
      <dgm:prSet presAssocID="{E62B09F9-1B33-4AB3-8602-3FD72BE603F0}" presName="text3" presStyleLbl="revTx" presStyleIdx="5" presStyleCnt="6" custScaleX="101939">
        <dgm:presLayoutVars>
          <dgm:chPref val="3"/>
        </dgm:presLayoutVars>
      </dgm:prSet>
      <dgm:spPr/>
    </dgm:pt>
    <dgm:pt modelId="{8F718DB0-1F23-4042-B83D-7904C49DA2A6}" type="pres">
      <dgm:prSet presAssocID="{E62B09F9-1B33-4AB3-8602-3FD72BE603F0}" presName="hierChild4" presStyleCnt="0"/>
      <dgm:spPr/>
    </dgm:pt>
  </dgm:ptLst>
  <dgm:cxnLst>
    <dgm:cxn modelId="{2DDDD701-32D3-4307-843F-FCD486576277}" type="presOf" srcId="{40D9875E-5FB9-4731-857A-695376E42B7D}" destId="{AEB2E778-6198-47E6-AFC7-B20937DE2D83}" srcOrd="0" destOrd="0" presId="urn:microsoft.com/office/officeart/2009/layout/CirclePictureHierarchy"/>
    <dgm:cxn modelId="{21473903-63BD-4E7E-9118-182E71669FC9}" type="presOf" srcId="{07427547-2505-4BF9-B958-581CED221C56}" destId="{4DD89DE0-B454-47D0-BC4A-9EE199514BC6}" srcOrd="0" destOrd="0" presId="urn:microsoft.com/office/officeart/2009/layout/CirclePictureHierarchy"/>
    <dgm:cxn modelId="{47950824-76F2-4431-A4E9-ACFFC77AB70F}" type="presOf" srcId="{ED2251D1-3B9B-4C67-9B98-6BC61C21DE09}" destId="{0FBC23B8-79F3-4DA3-84F9-458A08CFF9F2}" srcOrd="0" destOrd="0" presId="urn:microsoft.com/office/officeart/2009/layout/CirclePictureHierarchy"/>
    <dgm:cxn modelId="{12415D30-B638-403D-9EB3-93050D36D417}" srcId="{330A69FA-87C3-4D80-B237-A4268F169892}" destId="{40D9875E-5FB9-4731-857A-695376E42B7D}" srcOrd="0" destOrd="0" parTransId="{57C4B682-CA70-43D4-A14D-AF1CAACCB630}" sibTransId="{4ECD25E7-6490-44F9-9696-80151A330ED0}"/>
    <dgm:cxn modelId="{E0006936-BD54-4161-AC06-C86A11C8D07B}" type="presOf" srcId="{3956872A-A8F0-4D78-91BA-E93317882150}" destId="{2EF61E5A-82D7-4DEA-B1D1-48687D07BDEA}" srcOrd="0" destOrd="0" presId="urn:microsoft.com/office/officeart/2009/layout/CirclePictureHierarchy"/>
    <dgm:cxn modelId="{5B790845-CBEE-4B89-822A-4A4F438799FC}" type="presOf" srcId="{57C4B682-CA70-43D4-A14D-AF1CAACCB630}" destId="{625E3759-FD68-4A3A-BA3A-B76253651B34}" srcOrd="0" destOrd="0" presId="urn:microsoft.com/office/officeart/2009/layout/CirclePictureHierarchy"/>
    <dgm:cxn modelId="{A57E7C66-5CB5-4C73-A26C-0D9DC1E2F5DF}" type="presOf" srcId="{78892CA7-1D5D-4D80-98CB-F8B7065C41F8}" destId="{36B81F43-6EDA-4FE1-956E-379389A58D71}" srcOrd="0" destOrd="0" presId="urn:microsoft.com/office/officeart/2009/layout/CirclePictureHierarchy"/>
    <dgm:cxn modelId="{0FC48669-8E14-460B-84D8-141208627058}" srcId="{CE2EC806-9109-428D-9079-6394DAB7A6A7}" destId="{A467DED8-149C-43E7-BC98-43FD4A3E27D8}" srcOrd="0" destOrd="0" parTransId="{AE4DF681-8E4E-498D-B272-0F72147FD81F}" sibTransId="{EF405259-A32E-46F4-B0C2-6891A2739DE3}"/>
    <dgm:cxn modelId="{F719E280-4F49-45BC-9E88-C6481E94E405}" type="presOf" srcId="{330A69FA-87C3-4D80-B237-A4268F169892}" destId="{85CCC0B5-EBA7-405D-8408-B56D5F2D0421}" srcOrd="0" destOrd="0" presId="urn:microsoft.com/office/officeart/2009/layout/CirclePictureHierarchy"/>
    <dgm:cxn modelId="{1ED5058B-1515-4EA2-A693-2365E3588650}" type="presOf" srcId="{53551807-46D2-4239-854A-FFD0BDD11335}" destId="{8CB11F0E-4A26-4E01-820E-B0C78F5AF028}" srcOrd="0" destOrd="0" presId="urn:microsoft.com/office/officeart/2009/layout/CirclePictureHierarchy"/>
    <dgm:cxn modelId="{14638C94-9C65-4B9B-BF88-4D0DA616EA1F}" type="presOf" srcId="{CE2EC806-9109-428D-9079-6394DAB7A6A7}" destId="{09210213-EC01-40FF-BA45-7E9AD3955546}" srcOrd="0" destOrd="0" presId="urn:microsoft.com/office/officeart/2009/layout/CirclePictureHierarchy"/>
    <dgm:cxn modelId="{DE7526A9-FAF7-4E8D-B422-8984A689E462}" srcId="{A467DED8-149C-43E7-BC98-43FD4A3E27D8}" destId="{330A69FA-87C3-4D80-B237-A4268F169892}" srcOrd="0" destOrd="0" parTransId="{E7135346-A9ED-4FCE-8C68-93700D591070}" sibTransId="{ED478248-5BE2-4AFE-BE98-960F76C68730}"/>
    <dgm:cxn modelId="{A8EAF3B4-D8CC-4EE3-B497-E89BDFD0CCC8}" srcId="{A467DED8-149C-43E7-BC98-43FD4A3E27D8}" destId="{07427547-2505-4BF9-B958-581CED221C56}" srcOrd="1" destOrd="0" parTransId="{53551807-46D2-4239-854A-FFD0BDD11335}" sibTransId="{51F941A2-26DF-4907-8862-8257A1AE86BA}"/>
    <dgm:cxn modelId="{A8E083BD-E150-467A-AAB5-2FA9B0A02BBE}" srcId="{330A69FA-87C3-4D80-B237-A4268F169892}" destId="{78892CA7-1D5D-4D80-98CB-F8B7065C41F8}" srcOrd="1" destOrd="0" parTransId="{ED2251D1-3B9B-4C67-9B98-6BC61C21DE09}" sibTransId="{149E8786-43C5-4E73-8547-72714524AB6F}"/>
    <dgm:cxn modelId="{2DC42FC7-2C4B-4F60-BBC5-97F2626A45A2}" srcId="{07427547-2505-4BF9-B958-581CED221C56}" destId="{E62B09F9-1B33-4AB3-8602-3FD72BE603F0}" srcOrd="0" destOrd="0" parTransId="{3956872A-A8F0-4D78-91BA-E93317882150}" sibTransId="{7F9B1969-09DE-4D66-95FE-168D7A8A8002}"/>
    <dgm:cxn modelId="{EE1F1FD0-3DA1-4C2E-8A56-F3E874C9F072}" type="presOf" srcId="{A467DED8-149C-43E7-BC98-43FD4A3E27D8}" destId="{C96BEF46-8177-4E90-B396-D0D067114BD8}" srcOrd="0" destOrd="0" presId="urn:microsoft.com/office/officeart/2009/layout/CirclePictureHierarchy"/>
    <dgm:cxn modelId="{2C2703DE-44E0-4C5E-9B58-5D43B86E43D1}" type="presOf" srcId="{E7135346-A9ED-4FCE-8C68-93700D591070}" destId="{8E345D83-4CF3-4E6A-8707-42BEC4EC6953}" srcOrd="0" destOrd="0" presId="urn:microsoft.com/office/officeart/2009/layout/CirclePictureHierarchy"/>
    <dgm:cxn modelId="{C66E86EF-062D-42FC-B7F0-B0AD42A59B1F}" type="presOf" srcId="{E62B09F9-1B33-4AB3-8602-3FD72BE603F0}" destId="{1BB56FB0-0702-4267-9491-EF8CF78CE3CE}" srcOrd="0" destOrd="0" presId="urn:microsoft.com/office/officeart/2009/layout/CirclePictureHierarchy"/>
    <dgm:cxn modelId="{2C3A423D-AA45-4AA5-B253-C7440E1E5C97}" type="presParOf" srcId="{09210213-EC01-40FF-BA45-7E9AD3955546}" destId="{C22160DB-D023-4922-8A4B-38A8BDE22077}" srcOrd="0" destOrd="0" presId="urn:microsoft.com/office/officeart/2009/layout/CirclePictureHierarchy"/>
    <dgm:cxn modelId="{29562831-CB3E-45C0-983D-C95004C22454}" type="presParOf" srcId="{C22160DB-D023-4922-8A4B-38A8BDE22077}" destId="{600101D0-0B5D-4899-937A-825C883D0008}" srcOrd="0" destOrd="0" presId="urn:microsoft.com/office/officeart/2009/layout/CirclePictureHierarchy"/>
    <dgm:cxn modelId="{FC9221DC-D2EE-489E-BC5A-B327631CF294}" type="presParOf" srcId="{600101D0-0B5D-4899-937A-825C883D0008}" destId="{112CCE75-BA5C-4259-8E8E-452A51ED3357}" srcOrd="0" destOrd="0" presId="urn:microsoft.com/office/officeart/2009/layout/CirclePictureHierarchy"/>
    <dgm:cxn modelId="{33954542-CA34-447C-BC3C-8411071EB540}" type="presParOf" srcId="{600101D0-0B5D-4899-937A-825C883D0008}" destId="{C96BEF46-8177-4E90-B396-D0D067114BD8}" srcOrd="1" destOrd="0" presId="urn:microsoft.com/office/officeart/2009/layout/CirclePictureHierarchy"/>
    <dgm:cxn modelId="{BCC96ED6-C018-4B84-890A-ECDD0410EC25}" type="presParOf" srcId="{C22160DB-D023-4922-8A4B-38A8BDE22077}" destId="{DC4975B8-8800-4075-9D37-6FEB7EC69457}" srcOrd="1" destOrd="0" presId="urn:microsoft.com/office/officeart/2009/layout/CirclePictureHierarchy"/>
    <dgm:cxn modelId="{9D026310-4738-464C-A76B-92F5D50005A2}" type="presParOf" srcId="{DC4975B8-8800-4075-9D37-6FEB7EC69457}" destId="{8E345D83-4CF3-4E6A-8707-42BEC4EC6953}" srcOrd="0" destOrd="0" presId="urn:microsoft.com/office/officeart/2009/layout/CirclePictureHierarchy"/>
    <dgm:cxn modelId="{5E5187D2-8B8A-49B3-9329-AB657E4C2CAF}" type="presParOf" srcId="{DC4975B8-8800-4075-9D37-6FEB7EC69457}" destId="{E214D5D7-A01A-4674-A771-27BA75C6E237}" srcOrd="1" destOrd="0" presId="urn:microsoft.com/office/officeart/2009/layout/CirclePictureHierarchy"/>
    <dgm:cxn modelId="{F2FE89BB-1369-411A-91A7-361EF3ADBC73}" type="presParOf" srcId="{E214D5D7-A01A-4674-A771-27BA75C6E237}" destId="{260E059D-5E7C-4981-90EE-B9956C4BCB9F}" srcOrd="0" destOrd="0" presId="urn:microsoft.com/office/officeart/2009/layout/CirclePictureHierarchy"/>
    <dgm:cxn modelId="{5B4A890D-293F-431E-851E-8233DB209427}" type="presParOf" srcId="{260E059D-5E7C-4981-90EE-B9956C4BCB9F}" destId="{51C0DAE7-0968-4F31-B995-B6464F3EDEB1}" srcOrd="0" destOrd="0" presId="urn:microsoft.com/office/officeart/2009/layout/CirclePictureHierarchy"/>
    <dgm:cxn modelId="{F50A5BA0-974F-458B-94E9-87D2E4B81508}" type="presParOf" srcId="{260E059D-5E7C-4981-90EE-B9956C4BCB9F}" destId="{85CCC0B5-EBA7-405D-8408-B56D5F2D0421}" srcOrd="1" destOrd="0" presId="urn:microsoft.com/office/officeart/2009/layout/CirclePictureHierarchy"/>
    <dgm:cxn modelId="{C2DEBF01-5610-428F-A1A1-8EB56C66309E}" type="presParOf" srcId="{E214D5D7-A01A-4674-A771-27BA75C6E237}" destId="{8FF0645B-B981-4456-B8AE-14CEEAF6D920}" srcOrd="1" destOrd="0" presId="urn:microsoft.com/office/officeart/2009/layout/CirclePictureHierarchy"/>
    <dgm:cxn modelId="{C384EE75-7B74-4CA5-9762-BBAD666DD7B6}" type="presParOf" srcId="{8FF0645B-B981-4456-B8AE-14CEEAF6D920}" destId="{625E3759-FD68-4A3A-BA3A-B76253651B34}" srcOrd="0" destOrd="0" presId="urn:microsoft.com/office/officeart/2009/layout/CirclePictureHierarchy"/>
    <dgm:cxn modelId="{9FB14144-F0F7-4491-A53E-70329326C9D8}" type="presParOf" srcId="{8FF0645B-B981-4456-B8AE-14CEEAF6D920}" destId="{A181FD74-4339-43F0-920A-BA8E51AD57C2}" srcOrd="1" destOrd="0" presId="urn:microsoft.com/office/officeart/2009/layout/CirclePictureHierarchy"/>
    <dgm:cxn modelId="{3BB0DFA1-43A8-409F-81BB-1A11020F9D82}" type="presParOf" srcId="{A181FD74-4339-43F0-920A-BA8E51AD57C2}" destId="{1215D424-2391-43F1-A3C6-FFBCC19BB2C7}" srcOrd="0" destOrd="0" presId="urn:microsoft.com/office/officeart/2009/layout/CirclePictureHierarchy"/>
    <dgm:cxn modelId="{4CA96CA5-9537-4E61-A1A8-DD322C7353FB}" type="presParOf" srcId="{1215D424-2391-43F1-A3C6-FFBCC19BB2C7}" destId="{EB3A7FBF-7076-49EC-999E-D8CA8871A4D9}" srcOrd="0" destOrd="0" presId="urn:microsoft.com/office/officeart/2009/layout/CirclePictureHierarchy"/>
    <dgm:cxn modelId="{819246FD-5642-4700-B325-3C7A6C4FDF56}" type="presParOf" srcId="{1215D424-2391-43F1-A3C6-FFBCC19BB2C7}" destId="{AEB2E778-6198-47E6-AFC7-B20937DE2D83}" srcOrd="1" destOrd="0" presId="urn:microsoft.com/office/officeart/2009/layout/CirclePictureHierarchy"/>
    <dgm:cxn modelId="{8FB17AE3-06CF-47CA-AC0B-B6386AC579E5}" type="presParOf" srcId="{A181FD74-4339-43F0-920A-BA8E51AD57C2}" destId="{E18DB6C3-2CD3-4693-BE6F-44CED3BFF32C}" srcOrd="1" destOrd="0" presId="urn:microsoft.com/office/officeart/2009/layout/CirclePictureHierarchy"/>
    <dgm:cxn modelId="{9ADD76A6-335C-48D3-A149-C98E04E8F8C5}" type="presParOf" srcId="{8FF0645B-B981-4456-B8AE-14CEEAF6D920}" destId="{0FBC23B8-79F3-4DA3-84F9-458A08CFF9F2}" srcOrd="2" destOrd="0" presId="urn:microsoft.com/office/officeart/2009/layout/CirclePictureHierarchy"/>
    <dgm:cxn modelId="{C74BE156-2A54-4822-A49F-701C6CC57477}" type="presParOf" srcId="{8FF0645B-B981-4456-B8AE-14CEEAF6D920}" destId="{35017B88-3DF5-4879-A04B-84E64C9D6A66}" srcOrd="3" destOrd="0" presId="urn:microsoft.com/office/officeart/2009/layout/CirclePictureHierarchy"/>
    <dgm:cxn modelId="{3A85E698-2F8B-46F7-8442-0B425A2EF37D}" type="presParOf" srcId="{35017B88-3DF5-4879-A04B-84E64C9D6A66}" destId="{A7910004-8159-4879-9FA4-16D74A9093AB}" srcOrd="0" destOrd="0" presId="urn:microsoft.com/office/officeart/2009/layout/CirclePictureHierarchy"/>
    <dgm:cxn modelId="{6623B546-4421-40D1-B40B-14C8A44CBE14}" type="presParOf" srcId="{A7910004-8159-4879-9FA4-16D74A9093AB}" destId="{1E82EE20-1D13-45F1-9CB2-0340AA474868}" srcOrd="0" destOrd="0" presId="urn:microsoft.com/office/officeart/2009/layout/CirclePictureHierarchy"/>
    <dgm:cxn modelId="{CE2E847A-6025-4C15-BC13-EAFD90E43EEB}" type="presParOf" srcId="{A7910004-8159-4879-9FA4-16D74A9093AB}" destId="{36B81F43-6EDA-4FE1-956E-379389A58D71}" srcOrd="1" destOrd="0" presId="urn:microsoft.com/office/officeart/2009/layout/CirclePictureHierarchy"/>
    <dgm:cxn modelId="{66A29AA9-C80B-4621-AC0F-DD9A32EF6C3A}" type="presParOf" srcId="{35017B88-3DF5-4879-A04B-84E64C9D6A66}" destId="{7508C886-4B21-4AFA-BFAB-68B549C9FE49}" srcOrd="1" destOrd="0" presId="urn:microsoft.com/office/officeart/2009/layout/CirclePictureHierarchy"/>
    <dgm:cxn modelId="{2BA44BF1-95FD-454F-B7E2-C3EA34EE33D4}" type="presParOf" srcId="{DC4975B8-8800-4075-9D37-6FEB7EC69457}" destId="{8CB11F0E-4A26-4E01-820E-B0C78F5AF028}" srcOrd="2" destOrd="0" presId="urn:microsoft.com/office/officeart/2009/layout/CirclePictureHierarchy"/>
    <dgm:cxn modelId="{54B87FBB-16D1-4FF8-B612-3217D8AA6B2C}" type="presParOf" srcId="{DC4975B8-8800-4075-9D37-6FEB7EC69457}" destId="{F3EDE12A-51F2-4E73-AA62-C1FCDA9A251A}" srcOrd="3" destOrd="0" presId="urn:microsoft.com/office/officeart/2009/layout/CirclePictureHierarchy"/>
    <dgm:cxn modelId="{54EE12BA-997F-4F30-BE99-C7B20C03DA3E}" type="presParOf" srcId="{F3EDE12A-51F2-4E73-AA62-C1FCDA9A251A}" destId="{0A88B0F4-77DD-44C8-80A4-583F1FBA656B}" srcOrd="0" destOrd="0" presId="urn:microsoft.com/office/officeart/2009/layout/CirclePictureHierarchy"/>
    <dgm:cxn modelId="{6BBB31C1-9795-4FDC-9BFD-1510037AF96D}" type="presParOf" srcId="{0A88B0F4-77DD-44C8-80A4-583F1FBA656B}" destId="{C85FA269-138C-4A7E-9B44-F5DFD226E407}" srcOrd="0" destOrd="0" presId="urn:microsoft.com/office/officeart/2009/layout/CirclePictureHierarchy"/>
    <dgm:cxn modelId="{F2F74B3E-33DA-4A50-A485-B803A3A23113}" type="presParOf" srcId="{0A88B0F4-77DD-44C8-80A4-583F1FBA656B}" destId="{4DD89DE0-B454-47D0-BC4A-9EE199514BC6}" srcOrd="1" destOrd="0" presId="urn:microsoft.com/office/officeart/2009/layout/CirclePictureHierarchy"/>
    <dgm:cxn modelId="{AD110319-CBEC-4FEF-B5CB-1FCCED0BCC9F}" type="presParOf" srcId="{F3EDE12A-51F2-4E73-AA62-C1FCDA9A251A}" destId="{4EFF5450-1989-405A-B608-EDDAD021E7A2}" srcOrd="1" destOrd="0" presId="urn:microsoft.com/office/officeart/2009/layout/CirclePictureHierarchy"/>
    <dgm:cxn modelId="{4A9F0F87-59E6-43F5-86CB-0C828AED994D}" type="presParOf" srcId="{4EFF5450-1989-405A-B608-EDDAD021E7A2}" destId="{2EF61E5A-82D7-4DEA-B1D1-48687D07BDEA}" srcOrd="0" destOrd="0" presId="urn:microsoft.com/office/officeart/2009/layout/CirclePictureHierarchy"/>
    <dgm:cxn modelId="{5D5349C1-3B27-4D28-9F92-3789CEABA597}" type="presParOf" srcId="{4EFF5450-1989-405A-B608-EDDAD021E7A2}" destId="{15C6EF21-8E53-4A0D-AF1E-2335602DFBE7}" srcOrd="1" destOrd="0" presId="urn:microsoft.com/office/officeart/2009/layout/CirclePictureHierarchy"/>
    <dgm:cxn modelId="{EBE6D471-DDE4-4E50-87AA-C19F28F85433}" type="presParOf" srcId="{15C6EF21-8E53-4A0D-AF1E-2335602DFBE7}" destId="{62918906-6C3C-4A04-9266-22C1B6BA9097}" srcOrd="0" destOrd="0" presId="urn:microsoft.com/office/officeart/2009/layout/CirclePictureHierarchy"/>
    <dgm:cxn modelId="{5D217731-12D6-4DFA-BC89-581C78CDAC99}" type="presParOf" srcId="{62918906-6C3C-4A04-9266-22C1B6BA9097}" destId="{5A977BE2-59E3-4746-B06F-2D780FA2FE10}" srcOrd="0" destOrd="0" presId="urn:microsoft.com/office/officeart/2009/layout/CirclePictureHierarchy"/>
    <dgm:cxn modelId="{CE1FF07C-E8D1-4347-8821-07F3110FD8C3}" type="presParOf" srcId="{62918906-6C3C-4A04-9266-22C1B6BA9097}" destId="{1BB56FB0-0702-4267-9491-EF8CF78CE3CE}" srcOrd="1" destOrd="0" presId="urn:microsoft.com/office/officeart/2009/layout/CirclePictureHierarchy"/>
    <dgm:cxn modelId="{90F91A94-7B54-49C9-8E26-DCFF962C9FE6}" type="presParOf" srcId="{15C6EF21-8E53-4A0D-AF1E-2335602DFBE7}" destId="{8F718DB0-1F23-4042-B83D-7904C49DA2A6}" srcOrd="1" destOrd="0" presId="urn:microsoft.com/office/officeart/2009/layout/CirclePictureHierarchy"/>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2EC806-9109-428D-9079-6394DAB7A6A7}" type="doc">
      <dgm:prSet loTypeId="urn:microsoft.com/office/officeart/2009/layout/CirclePictureHierarchy" loCatId="hierarchy" qsTypeId="urn:microsoft.com/office/officeart/2005/8/quickstyle/simple1" qsCatId="simple" csTypeId="urn:microsoft.com/office/officeart/2005/8/colors/accent0_1" csCatId="mainScheme" phldr="1"/>
      <dgm:spPr/>
      <dgm:t>
        <a:bodyPr/>
        <a:lstStyle/>
        <a:p>
          <a:endParaRPr lang="en-IN"/>
        </a:p>
      </dgm:t>
    </dgm:pt>
    <dgm:pt modelId="{A467DED8-149C-43E7-BC98-43FD4A3E27D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AE4DF681-8E4E-498D-B272-0F72147FD81F}" type="parTrans" cxnId="{0FC48669-8E14-460B-84D8-141208627058}">
      <dgm:prSet/>
      <dgm:spPr/>
      <dgm:t>
        <a:bodyPr/>
        <a:lstStyle/>
        <a:p>
          <a:endParaRPr lang="en-IN"/>
        </a:p>
      </dgm:t>
    </dgm:pt>
    <dgm:pt modelId="{EF405259-A32E-46F4-B0C2-6891A2739DE3}" type="sibTrans" cxnId="{0FC48669-8E14-460B-84D8-141208627058}">
      <dgm:prSet/>
      <dgm:spPr/>
      <dgm:t>
        <a:bodyPr/>
        <a:lstStyle/>
        <a:p>
          <a:endParaRPr lang="en-IN"/>
        </a:p>
      </dgm:t>
    </dgm:pt>
    <dgm:pt modelId="{330A69FA-87C3-4D80-B237-A4268F169892}">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7135346-A9ED-4FCE-8C68-93700D591070}" type="parTrans" cxnId="{DE7526A9-FAF7-4E8D-B422-8984A689E462}">
      <dgm:prSet/>
      <dgm:spPr/>
      <dgm:t>
        <a:bodyPr/>
        <a:lstStyle/>
        <a:p>
          <a:endParaRPr lang="en-IN"/>
        </a:p>
      </dgm:t>
    </dgm:pt>
    <dgm:pt modelId="{ED478248-5BE2-4AFE-BE98-960F76C68730}" type="sibTrans" cxnId="{DE7526A9-FAF7-4E8D-B422-8984A689E462}">
      <dgm:prSet/>
      <dgm:spPr/>
      <dgm:t>
        <a:bodyPr/>
        <a:lstStyle/>
        <a:p>
          <a:endParaRPr lang="en-IN"/>
        </a:p>
      </dgm:t>
    </dgm:pt>
    <dgm:pt modelId="{40D9875E-5FB9-4731-857A-695376E42B7D}">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7C4B682-CA70-43D4-A14D-AF1CAACCB630}" type="parTrans" cxnId="{12415D30-B638-403D-9EB3-93050D36D417}">
      <dgm:prSet/>
      <dgm:spPr/>
      <dgm:t>
        <a:bodyPr/>
        <a:lstStyle/>
        <a:p>
          <a:endParaRPr lang="en-IN"/>
        </a:p>
      </dgm:t>
    </dgm:pt>
    <dgm:pt modelId="{4ECD25E7-6490-44F9-9696-80151A330ED0}" type="sibTrans" cxnId="{12415D30-B638-403D-9EB3-93050D36D417}">
      <dgm:prSet/>
      <dgm:spPr/>
      <dgm:t>
        <a:bodyPr/>
        <a:lstStyle/>
        <a:p>
          <a:endParaRPr lang="en-IN"/>
        </a:p>
      </dgm:t>
    </dgm:pt>
    <dgm:pt modelId="{78892CA7-1D5D-4D80-98CB-F8B7065C41F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D2251D1-3B9B-4C67-9B98-6BC61C21DE09}" type="parTrans" cxnId="{A8E083BD-E150-467A-AAB5-2FA9B0A02BBE}">
      <dgm:prSet/>
      <dgm:spPr/>
      <dgm:t>
        <a:bodyPr/>
        <a:lstStyle/>
        <a:p>
          <a:endParaRPr lang="en-IN"/>
        </a:p>
      </dgm:t>
    </dgm:pt>
    <dgm:pt modelId="{149E8786-43C5-4E73-8547-72714524AB6F}" type="sibTrans" cxnId="{A8E083BD-E150-467A-AAB5-2FA9B0A02BBE}">
      <dgm:prSet/>
      <dgm:spPr/>
      <dgm:t>
        <a:bodyPr/>
        <a:lstStyle/>
        <a:p>
          <a:endParaRPr lang="en-IN"/>
        </a:p>
      </dgm:t>
    </dgm:pt>
    <dgm:pt modelId="{07427547-2505-4BF9-B958-581CED221C56}">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3551807-46D2-4239-854A-FFD0BDD11335}" type="parTrans" cxnId="{A8EAF3B4-D8CC-4EE3-B497-E89BDFD0CCC8}">
      <dgm:prSet/>
      <dgm:spPr/>
      <dgm:t>
        <a:bodyPr/>
        <a:lstStyle/>
        <a:p>
          <a:endParaRPr lang="en-IN"/>
        </a:p>
      </dgm:t>
    </dgm:pt>
    <dgm:pt modelId="{51F941A2-26DF-4907-8862-8257A1AE86BA}" type="sibTrans" cxnId="{A8EAF3B4-D8CC-4EE3-B497-E89BDFD0CCC8}">
      <dgm:prSet/>
      <dgm:spPr/>
      <dgm:t>
        <a:bodyPr/>
        <a:lstStyle/>
        <a:p>
          <a:endParaRPr lang="en-IN"/>
        </a:p>
      </dgm:t>
    </dgm:pt>
    <dgm:pt modelId="{E62B09F9-1B33-4AB3-8602-3FD72BE603F0}">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3956872A-A8F0-4D78-91BA-E93317882150}" type="parTrans" cxnId="{2DC42FC7-2C4B-4F60-BBC5-97F2626A45A2}">
      <dgm:prSet/>
      <dgm:spPr/>
      <dgm:t>
        <a:bodyPr/>
        <a:lstStyle/>
        <a:p>
          <a:endParaRPr lang="en-IN"/>
        </a:p>
      </dgm:t>
    </dgm:pt>
    <dgm:pt modelId="{7F9B1969-09DE-4D66-95FE-168D7A8A8002}" type="sibTrans" cxnId="{2DC42FC7-2C4B-4F60-BBC5-97F2626A45A2}">
      <dgm:prSet/>
      <dgm:spPr/>
      <dgm:t>
        <a:bodyPr/>
        <a:lstStyle/>
        <a:p>
          <a:endParaRPr lang="en-IN"/>
        </a:p>
      </dgm:t>
    </dgm:pt>
    <dgm:pt modelId="{09210213-EC01-40FF-BA45-7E9AD3955546}" type="pres">
      <dgm:prSet presAssocID="{CE2EC806-9109-428D-9079-6394DAB7A6A7}" presName="hierChild1" presStyleCnt="0">
        <dgm:presLayoutVars>
          <dgm:chPref val="1"/>
          <dgm:dir/>
          <dgm:animOne val="branch"/>
          <dgm:animLvl val="lvl"/>
          <dgm:resizeHandles/>
        </dgm:presLayoutVars>
      </dgm:prSet>
      <dgm:spPr/>
    </dgm:pt>
    <dgm:pt modelId="{C22160DB-D023-4922-8A4B-38A8BDE22077}" type="pres">
      <dgm:prSet presAssocID="{A467DED8-149C-43E7-BC98-43FD4A3E27D8}" presName="hierRoot1" presStyleCnt="0"/>
      <dgm:spPr/>
    </dgm:pt>
    <dgm:pt modelId="{600101D0-0B5D-4899-937A-825C883D0008}" type="pres">
      <dgm:prSet presAssocID="{A467DED8-149C-43E7-BC98-43FD4A3E27D8}" presName="composite" presStyleCnt="0"/>
      <dgm:spPr/>
    </dgm:pt>
    <dgm:pt modelId="{112CCE75-BA5C-4259-8E8E-452A51ED3357}" type="pres">
      <dgm:prSet presAssocID="{A467DED8-149C-43E7-BC98-43FD4A3E27D8}"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ist with solid fill"/>
        </a:ext>
      </dgm:extLst>
    </dgm:pt>
    <dgm:pt modelId="{C96BEF46-8177-4E90-B396-D0D067114BD8}" type="pres">
      <dgm:prSet presAssocID="{A467DED8-149C-43E7-BC98-43FD4A3E27D8}" presName="text" presStyleLbl="revTx" presStyleIdx="0" presStyleCnt="6">
        <dgm:presLayoutVars>
          <dgm:chPref val="3"/>
        </dgm:presLayoutVars>
      </dgm:prSet>
      <dgm:spPr/>
    </dgm:pt>
    <dgm:pt modelId="{DC4975B8-8800-4075-9D37-6FEB7EC69457}" type="pres">
      <dgm:prSet presAssocID="{A467DED8-149C-43E7-BC98-43FD4A3E27D8}" presName="hierChild2" presStyleCnt="0"/>
      <dgm:spPr/>
    </dgm:pt>
    <dgm:pt modelId="{8E345D83-4CF3-4E6A-8707-42BEC4EC6953}" type="pres">
      <dgm:prSet presAssocID="{E7135346-A9ED-4FCE-8C68-93700D591070}" presName="Name10" presStyleLbl="parChTrans1D2" presStyleIdx="0" presStyleCnt="2"/>
      <dgm:spPr/>
    </dgm:pt>
    <dgm:pt modelId="{E214D5D7-A01A-4674-A771-27BA75C6E237}" type="pres">
      <dgm:prSet presAssocID="{330A69FA-87C3-4D80-B237-A4268F169892}" presName="hierRoot2" presStyleCnt="0"/>
      <dgm:spPr/>
    </dgm:pt>
    <dgm:pt modelId="{260E059D-5E7C-4981-90EE-B9956C4BCB9F}" type="pres">
      <dgm:prSet presAssocID="{330A69FA-87C3-4D80-B237-A4268F169892}" presName="composite2" presStyleCnt="0"/>
      <dgm:spPr/>
    </dgm:pt>
    <dgm:pt modelId="{51C0DAE7-0968-4F31-B995-B6464F3EDEB1}" type="pres">
      <dgm:prSet presAssocID="{330A69FA-87C3-4D80-B237-A4268F169892}"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with solid fill"/>
        </a:ext>
      </dgm:extLst>
    </dgm:pt>
    <dgm:pt modelId="{85CCC0B5-EBA7-405D-8408-B56D5F2D0421}" type="pres">
      <dgm:prSet presAssocID="{330A69FA-87C3-4D80-B237-A4268F169892}" presName="text2" presStyleLbl="revTx" presStyleIdx="1" presStyleCnt="6">
        <dgm:presLayoutVars>
          <dgm:chPref val="3"/>
        </dgm:presLayoutVars>
      </dgm:prSet>
      <dgm:spPr/>
    </dgm:pt>
    <dgm:pt modelId="{8FF0645B-B981-4456-B8AE-14CEEAF6D920}" type="pres">
      <dgm:prSet presAssocID="{330A69FA-87C3-4D80-B237-A4268F169892}" presName="hierChild3" presStyleCnt="0"/>
      <dgm:spPr/>
    </dgm:pt>
    <dgm:pt modelId="{625E3759-FD68-4A3A-BA3A-B76253651B34}" type="pres">
      <dgm:prSet presAssocID="{57C4B682-CA70-43D4-A14D-AF1CAACCB630}" presName="Name17" presStyleLbl="parChTrans1D3" presStyleIdx="0" presStyleCnt="3"/>
      <dgm:spPr/>
    </dgm:pt>
    <dgm:pt modelId="{A181FD74-4339-43F0-920A-BA8E51AD57C2}" type="pres">
      <dgm:prSet presAssocID="{40D9875E-5FB9-4731-857A-695376E42B7D}" presName="hierRoot3" presStyleCnt="0"/>
      <dgm:spPr/>
    </dgm:pt>
    <dgm:pt modelId="{1215D424-2391-43F1-A3C6-FFBCC19BB2C7}" type="pres">
      <dgm:prSet presAssocID="{40D9875E-5FB9-4731-857A-695376E42B7D}" presName="composite3" presStyleCnt="0"/>
      <dgm:spPr/>
    </dgm:pt>
    <dgm:pt modelId="{EB3A7FBF-7076-49EC-999E-D8CA8871A4D9}" type="pres">
      <dgm:prSet presAssocID="{40D9875E-5FB9-4731-857A-695376E42B7D}" presName="image3" presStyleLbl="node3" presStyleIdx="0"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with solid fill"/>
        </a:ext>
      </dgm:extLst>
    </dgm:pt>
    <dgm:pt modelId="{AEB2E778-6198-47E6-AFC7-B20937DE2D83}" type="pres">
      <dgm:prSet presAssocID="{40D9875E-5FB9-4731-857A-695376E42B7D}" presName="text3" presStyleLbl="revTx" presStyleIdx="2" presStyleCnt="6">
        <dgm:presLayoutVars>
          <dgm:chPref val="3"/>
        </dgm:presLayoutVars>
      </dgm:prSet>
      <dgm:spPr/>
    </dgm:pt>
    <dgm:pt modelId="{E18DB6C3-2CD3-4693-BE6F-44CED3BFF32C}" type="pres">
      <dgm:prSet presAssocID="{40D9875E-5FB9-4731-857A-695376E42B7D}" presName="hierChild4" presStyleCnt="0"/>
      <dgm:spPr/>
    </dgm:pt>
    <dgm:pt modelId="{0FBC23B8-79F3-4DA3-84F9-458A08CFF9F2}" type="pres">
      <dgm:prSet presAssocID="{ED2251D1-3B9B-4C67-9B98-6BC61C21DE09}" presName="Name17" presStyleLbl="parChTrans1D3" presStyleIdx="1" presStyleCnt="3"/>
      <dgm:spPr/>
    </dgm:pt>
    <dgm:pt modelId="{35017B88-3DF5-4879-A04B-84E64C9D6A66}" type="pres">
      <dgm:prSet presAssocID="{78892CA7-1D5D-4D80-98CB-F8B7065C41F8}" presName="hierRoot3" presStyleCnt="0"/>
      <dgm:spPr/>
    </dgm:pt>
    <dgm:pt modelId="{A7910004-8159-4879-9FA4-16D74A9093AB}" type="pres">
      <dgm:prSet presAssocID="{78892CA7-1D5D-4D80-98CB-F8B7065C41F8}" presName="composite3" presStyleCnt="0"/>
      <dgm:spPr/>
    </dgm:pt>
    <dgm:pt modelId="{1E82EE20-1D13-45F1-9CB2-0340AA474868}" type="pres">
      <dgm:prSet presAssocID="{78892CA7-1D5D-4D80-98CB-F8B7065C41F8}" presName="image3" presStyleLbl="node3" presStyleIdx="1"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tom with solid fill"/>
        </a:ext>
      </dgm:extLst>
    </dgm:pt>
    <dgm:pt modelId="{36B81F43-6EDA-4FE1-956E-379389A58D71}" type="pres">
      <dgm:prSet presAssocID="{78892CA7-1D5D-4D80-98CB-F8B7065C41F8}" presName="text3" presStyleLbl="revTx" presStyleIdx="3" presStyleCnt="6">
        <dgm:presLayoutVars>
          <dgm:chPref val="3"/>
        </dgm:presLayoutVars>
      </dgm:prSet>
      <dgm:spPr/>
    </dgm:pt>
    <dgm:pt modelId="{7508C886-4B21-4AFA-BFAB-68B549C9FE49}" type="pres">
      <dgm:prSet presAssocID="{78892CA7-1D5D-4D80-98CB-F8B7065C41F8}" presName="hierChild4" presStyleCnt="0"/>
      <dgm:spPr/>
    </dgm:pt>
    <dgm:pt modelId="{8CB11F0E-4A26-4E01-820E-B0C78F5AF028}" type="pres">
      <dgm:prSet presAssocID="{53551807-46D2-4239-854A-FFD0BDD11335}" presName="Name10" presStyleLbl="parChTrans1D2" presStyleIdx="1" presStyleCnt="2"/>
      <dgm:spPr/>
    </dgm:pt>
    <dgm:pt modelId="{F3EDE12A-51F2-4E73-AA62-C1FCDA9A251A}" type="pres">
      <dgm:prSet presAssocID="{07427547-2505-4BF9-B958-581CED221C56}" presName="hierRoot2" presStyleCnt="0"/>
      <dgm:spPr/>
    </dgm:pt>
    <dgm:pt modelId="{0A88B0F4-77DD-44C8-80A4-583F1FBA656B}" type="pres">
      <dgm:prSet presAssocID="{07427547-2505-4BF9-B958-581CED221C56}" presName="composite2" presStyleCnt="0"/>
      <dgm:spPr/>
    </dgm:pt>
    <dgm:pt modelId="{C85FA269-138C-4A7E-9B44-F5DFD226E407}" type="pres">
      <dgm:prSet presAssocID="{07427547-2505-4BF9-B958-581CED221C56}" presName="image2" presStyleLbl="node2" presStyleIdx="1" presStyleCnt="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onfused person with solid fill"/>
        </a:ext>
      </dgm:extLst>
    </dgm:pt>
    <dgm:pt modelId="{4DD89DE0-B454-47D0-BC4A-9EE199514BC6}" type="pres">
      <dgm:prSet presAssocID="{07427547-2505-4BF9-B958-581CED221C56}" presName="text2" presStyleLbl="revTx" presStyleIdx="4" presStyleCnt="6">
        <dgm:presLayoutVars>
          <dgm:chPref val="3"/>
        </dgm:presLayoutVars>
      </dgm:prSet>
      <dgm:spPr/>
    </dgm:pt>
    <dgm:pt modelId="{4EFF5450-1989-405A-B608-EDDAD021E7A2}" type="pres">
      <dgm:prSet presAssocID="{07427547-2505-4BF9-B958-581CED221C56}" presName="hierChild3" presStyleCnt="0"/>
      <dgm:spPr/>
    </dgm:pt>
    <dgm:pt modelId="{2EF61E5A-82D7-4DEA-B1D1-48687D07BDEA}" type="pres">
      <dgm:prSet presAssocID="{3956872A-A8F0-4D78-91BA-E93317882150}" presName="Name17" presStyleLbl="parChTrans1D3" presStyleIdx="2" presStyleCnt="3"/>
      <dgm:spPr/>
    </dgm:pt>
    <dgm:pt modelId="{15C6EF21-8E53-4A0D-AF1E-2335602DFBE7}" type="pres">
      <dgm:prSet presAssocID="{E62B09F9-1B33-4AB3-8602-3FD72BE603F0}" presName="hierRoot3" presStyleCnt="0"/>
      <dgm:spPr/>
    </dgm:pt>
    <dgm:pt modelId="{62918906-6C3C-4A04-9266-22C1B6BA9097}" type="pres">
      <dgm:prSet presAssocID="{E62B09F9-1B33-4AB3-8602-3FD72BE603F0}" presName="composite3" presStyleCnt="0"/>
      <dgm:spPr/>
    </dgm:pt>
    <dgm:pt modelId="{5A977BE2-59E3-4746-B06F-2D780FA2FE10}" type="pres">
      <dgm:prSet presAssocID="{E62B09F9-1B33-4AB3-8602-3FD72BE603F0}" presName="image3" presStyleLbl="node3"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ock with solid fill"/>
        </a:ext>
      </dgm:extLst>
    </dgm:pt>
    <dgm:pt modelId="{1BB56FB0-0702-4267-9491-EF8CF78CE3CE}" type="pres">
      <dgm:prSet presAssocID="{E62B09F9-1B33-4AB3-8602-3FD72BE603F0}" presName="text3" presStyleLbl="revTx" presStyleIdx="5" presStyleCnt="6" custScaleX="101939">
        <dgm:presLayoutVars>
          <dgm:chPref val="3"/>
        </dgm:presLayoutVars>
      </dgm:prSet>
      <dgm:spPr/>
    </dgm:pt>
    <dgm:pt modelId="{8F718DB0-1F23-4042-B83D-7904C49DA2A6}" type="pres">
      <dgm:prSet presAssocID="{E62B09F9-1B33-4AB3-8602-3FD72BE603F0}" presName="hierChild4" presStyleCnt="0"/>
      <dgm:spPr/>
    </dgm:pt>
  </dgm:ptLst>
  <dgm:cxnLst>
    <dgm:cxn modelId="{2DDDD701-32D3-4307-843F-FCD486576277}" type="presOf" srcId="{40D9875E-5FB9-4731-857A-695376E42B7D}" destId="{AEB2E778-6198-47E6-AFC7-B20937DE2D83}" srcOrd="0" destOrd="0" presId="urn:microsoft.com/office/officeart/2009/layout/CirclePictureHierarchy"/>
    <dgm:cxn modelId="{21473903-63BD-4E7E-9118-182E71669FC9}" type="presOf" srcId="{07427547-2505-4BF9-B958-581CED221C56}" destId="{4DD89DE0-B454-47D0-BC4A-9EE199514BC6}" srcOrd="0" destOrd="0" presId="urn:microsoft.com/office/officeart/2009/layout/CirclePictureHierarchy"/>
    <dgm:cxn modelId="{47950824-76F2-4431-A4E9-ACFFC77AB70F}" type="presOf" srcId="{ED2251D1-3B9B-4C67-9B98-6BC61C21DE09}" destId="{0FBC23B8-79F3-4DA3-84F9-458A08CFF9F2}" srcOrd="0" destOrd="0" presId="urn:microsoft.com/office/officeart/2009/layout/CirclePictureHierarchy"/>
    <dgm:cxn modelId="{12415D30-B638-403D-9EB3-93050D36D417}" srcId="{330A69FA-87C3-4D80-B237-A4268F169892}" destId="{40D9875E-5FB9-4731-857A-695376E42B7D}" srcOrd="0" destOrd="0" parTransId="{57C4B682-CA70-43D4-A14D-AF1CAACCB630}" sibTransId="{4ECD25E7-6490-44F9-9696-80151A330ED0}"/>
    <dgm:cxn modelId="{E0006936-BD54-4161-AC06-C86A11C8D07B}" type="presOf" srcId="{3956872A-A8F0-4D78-91BA-E93317882150}" destId="{2EF61E5A-82D7-4DEA-B1D1-48687D07BDEA}" srcOrd="0" destOrd="0" presId="urn:microsoft.com/office/officeart/2009/layout/CirclePictureHierarchy"/>
    <dgm:cxn modelId="{5B790845-CBEE-4B89-822A-4A4F438799FC}" type="presOf" srcId="{57C4B682-CA70-43D4-A14D-AF1CAACCB630}" destId="{625E3759-FD68-4A3A-BA3A-B76253651B34}" srcOrd="0" destOrd="0" presId="urn:microsoft.com/office/officeart/2009/layout/CirclePictureHierarchy"/>
    <dgm:cxn modelId="{A57E7C66-5CB5-4C73-A26C-0D9DC1E2F5DF}" type="presOf" srcId="{78892CA7-1D5D-4D80-98CB-F8B7065C41F8}" destId="{36B81F43-6EDA-4FE1-956E-379389A58D71}" srcOrd="0" destOrd="0" presId="urn:microsoft.com/office/officeart/2009/layout/CirclePictureHierarchy"/>
    <dgm:cxn modelId="{0FC48669-8E14-460B-84D8-141208627058}" srcId="{CE2EC806-9109-428D-9079-6394DAB7A6A7}" destId="{A467DED8-149C-43E7-BC98-43FD4A3E27D8}" srcOrd="0" destOrd="0" parTransId="{AE4DF681-8E4E-498D-B272-0F72147FD81F}" sibTransId="{EF405259-A32E-46F4-B0C2-6891A2739DE3}"/>
    <dgm:cxn modelId="{F719E280-4F49-45BC-9E88-C6481E94E405}" type="presOf" srcId="{330A69FA-87C3-4D80-B237-A4268F169892}" destId="{85CCC0B5-EBA7-405D-8408-B56D5F2D0421}" srcOrd="0" destOrd="0" presId="urn:microsoft.com/office/officeart/2009/layout/CirclePictureHierarchy"/>
    <dgm:cxn modelId="{1ED5058B-1515-4EA2-A693-2365E3588650}" type="presOf" srcId="{53551807-46D2-4239-854A-FFD0BDD11335}" destId="{8CB11F0E-4A26-4E01-820E-B0C78F5AF028}" srcOrd="0" destOrd="0" presId="urn:microsoft.com/office/officeart/2009/layout/CirclePictureHierarchy"/>
    <dgm:cxn modelId="{14638C94-9C65-4B9B-BF88-4D0DA616EA1F}" type="presOf" srcId="{CE2EC806-9109-428D-9079-6394DAB7A6A7}" destId="{09210213-EC01-40FF-BA45-7E9AD3955546}" srcOrd="0" destOrd="0" presId="urn:microsoft.com/office/officeart/2009/layout/CirclePictureHierarchy"/>
    <dgm:cxn modelId="{DE7526A9-FAF7-4E8D-B422-8984A689E462}" srcId="{A467DED8-149C-43E7-BC98-43FD4A3E27D8}" destId="{330A69FA-87C3-4D80-B237-A4268F169892}" srcOrd="0" destOrd="0" parTransId="{E7135346-A9ED-4FCE-8C68-93700D591070}" sibTransId="{ED478248-5BE2-4AFE-BE98-960F76C68730}"/>
    <dgm:cxn modelId="{A8EAF3B4-D8CC-4EE3-B497-E89BDFD0CCC8}" srcId="{A467DED8-149C-43E7-BC98-43FD4A3E27D8}" destId="{07427547-2505-4BF9-B958-581CED221C56}" srcOrd="1" destOrd="0" parTransId="{53551807-46D2-4239-854A-FFD0BDD11335}" sibTransId="{51F941A2-26DF-4907-8862-8257A1AE86BA}"/>
    <dgm:cxn modelId="{A8E083BD-E150-467A-AAB5-2FA9B0A02BBE}" srcId="{330A69FA-87C3-4D80-B237-A4268F169892}" destId="{78892CA7-1D5D-4D80-98CB-F8B7065C41F8}" srcOrd="1" destOrd="0" parTransId="{ED2251D1-3B9B-4C67-9B98-6BC61C21DE09}" sibTransId="{149E8786-43C5-4E73-8547-72714524AB6F}"/>
    <dgm:cxn modelId="{2DC42FC7-2C4B-4F60-BBC5-97F2626A45A2}" srcId="{07427547-2505-4BF9-B958-581CED221C56}" destId="{E62B09F9-1B33-4AB3-8602-3FD72BE603F0}" srcOrd="0" destOrd="0" parTransId="{3956872A-A8F0-4D78-91BA-E93317882150}" sibTransId="{7F9B1969-09DE-4D66-95FE-168D7A8A8002}"/>
    <dgm:cxn modelId="{EE1F1FD0-3DA1-4C2E-8A56-F3E874C9F072}" type="presOf" srcId="{A467DED8-149C-43E7-BC98-43FD4A3E27D8}" destId="{C96BEF46-8177-4E90-B396-D0D067114BD8}" srcOrd="0" destOrd="0" presId="urn:microsoft.com/office/officeart/2009/layout/CirclePictureHierarchy"/>
    <dgm:cxn modelId="{2C2703DE-44E0-4C5E-9B58-5D43B86E43D1}" type="presOf" srcId="{E7135346-A9ED-4FCE-8C68-93700D591070}" destId="{8E345D83-4CF3-4E6A-8707-42BEC4EC6953}" srcOrd="0" destOrd="0" presId="urn:microsoft.com/office/officeart/2009/layout/CirclePictureHierarchy"/>
    <dgm:cxn modelId="{C66E86EF-062D-42FC-B7F0-B0AD42A59B1F}" type="presOf" srcId="{E62B09F9-1B33-4AB3-8602-3FD72BE603F0}" destId="{1BB56FB0-0702-4267-9491-EF8CF78CE3CE}" srcOrd="0" destOrd="0" presId="urn:microsoft.com/office/officeart/2009/layout/CirclePictureHierarchy"/>
    <dgm:cxn modelId="{2C3A423D-AA45-4AA5-B253-C7440E1E5C97}" type="presParOf" srcId="{09210213-EC01-40FF-BA45-7E9AD3955546}" destId="{C22160DB-D023-4922-8A4B-38A8BDE22077}" srcOrd="0" destOrd="0" presId="urn:microsoft.com/office/officeart/2009/layout/CirclePictureHierarchy"/>
    <dgm:cxn modelId="{29562831-CB3E-45C0-983D-C95004C22454}" type="presParOf" srcId="{C22160DB-D023-4922-8A4B-38A8BDE22077}" destId="{600101D0-0B5D-4899-937A-825C883D0008}" srcOrd="0" destOrd="0" presId="urn:microsoft.com/office/officeart/2009/layout/CirclePictureHierarchy"/>
    <dgm:cxn modelId="{FC9221DC-D2EE-489E-BC5A-B327631CF294}" type="presParOf" srcId="{600101D0-0B5D-4899-937A-825C883D0008}" destId="{112CCE75-BA5C-4259-8E8E-452A51ED3357}" srcOrd="0" destOrd="0" presId="urn:microsoft.com/office/officeart/2009/layout/CirclePictureHierarchy"/>
    <dgm:cxn modelId="{33954542-CA34-447C-BC3C-8411071EB540}" type="presParOf" srcId="{600101D0-0B5D-4899-937A-825C883D0008}" destId="{C96BEF46-8177-4E90-B396-D0D067114BD8}" srcOrd="1" destOrd="0" presId="urn:microsoft.com/office/officeart/2009/layout/CirclePictureHierarchy"/>
    <dgm:cxn modelId="{BCC96ED6-C018-4B84-890A-ECDD0410EC25}" type="presParOf" srcId="{C22160DB-D023-4922-8A4B-38A8BDE22077}" destId="{DC4975B8-8800-4075-9D37-6FEB7EC69457}" srcOrd="1" destOrd="0" presId="urn:microsoft.com/office/officeart/2009/layout/CirclePictureHierarchy"/>
    <dgm:cxn modelId="{9D026310-4738-464C-A76B-92F5D50005A2}" type="presParOf" srcId="{DC4975B8-8800-4075-9D37-6FEB7EC69457}" destId="{8E345D83-4CF3-4E6A-8707-42BEC4EC6953}" srcOrd="0" destOrd="0" presId="urn:microsoft.com/office/officeart/2009/layout/CirclePictureHierarchy"/>
    <dgm:cxn modelId="{5E5187D2-8B8A-49B3-9329-AB657E4C2CAF}" type="presParOf" srcId="{DC4975B8-8800-4075-9D37-6FEB7EC69457}" destId="{E214D5D7-A01A-4674-A771-27BA75C6E237}" srcOrd="1" destOrd="0" presId="urn:microsoft.com/office/officeart/2009/layout/CirclePictureHierarchy"/>
    <dgm:cxn modelId="{F2FE89BB-1369-411A-91A7-361EF3ADBC73}" type="presParOf" srcId="{E214D5D7-A01A-4674-A771-27BA75C6E237}" destId="{260E059D-5E7C-4981-90EE-B9956C4BCB9F}" srcOrd="0" destOrd="0" presId="urn:microsoft.com/office/officeart/2009/layout/CirclePictureHierarchy"/>
    <dgm:cxn modelId="{5B4A890D-293F-431E-851E-8233DB209427}" type="presParOf" srcId="{260E059D-5E7C-4981-90EE-B9956C4BCB9F}" destId="{51C0DAE7-0968-4F31-B995-B6464F3EDEB1}" srcOrd="0" destOrd="0" presId="urn:microsoft.com/office/officeart/2009/layout/CirclePictureHierarchy"/>
    <dgm:cxn modelId="{F50A5BA0-974F-458B-94E9-87D2E4B81508}" type="presParOf" srcId="{260E059D-5E7C-4981-90EE-B9956C4BCB9F}" destId="{85CCC0B5-EBA7-405D-8408-B56D5F2D0421}" srcOrd="1" destOrd="0" presId="urn:microsoft.com/office/officeart/2009/layout/CirclePictureHierarchy"/>
    <dgm:cxn modelId="{C2DEBF01-5610-428F-A1A1-8EB56C66309E}" type="presParOf" srcId="{E214D5D7-A01A-4674-A771-27BA75C6E237}" destId="{8FF0645B-B981-4456-B8AE-14CEEAF6D920}" srcOrd="1" destOrd="0" presId="urn:microsoft.com/office/officeart/2009/layout/CirclePictureHierarchy"/>
    <dgm:cxn modelId="{C384EE75-7B74-4CA5-9762-BBAD666DD7B6}" type="presParOf" srcId="{8FF0645B-B981-4456-B8AE-14CEEAF6D920}" destId="{625E3759-FD68-4A3A-BA3A-B76253651B34}" srcOrd="0" destOrd="0" presId="urn:microsoft.com/office/officeart/2009/layout/CirclePictureHierarchy"/>
    <dgm:cxn modelId="{9FB14144-F0F7-4491-A53E-70329326C9D8}" type="presParOf" srcId="{8FF0645B-B981-4456-B8AE-14CEEAF6D920}" destId="{A181FD74-4339-43F0-920A-BA8E51AD57C2}" srcOrd="1" destOrd="0" presId="urn:microsoft.com/office/officeart/2009/layout/CirclePictureHierarchy"/>
    <dgm:cxn modelId="{3BB0DFA1-43A8-409F-81BB-1A11020F9D82}" type="presParOf" srcId="{A181FD74-4339-43F0-920A-BA8E51AD57C2}" destId="{1215D424-2391-43F1-A3C6-FFBCC19BB2C7}" srcOrd="0" destOrd="0" presId="urn:microsoft.com/office/officeart/2009/layout/CirclePictureHierarchy"/>
    <dgm:cxn modelId="{4CA96CA5-9537-4E61-A1A8-DD322C7353FB}" type="presParOf" srcId="{1215D424-2391-43F1-A3C6-FFBCC19BB2C7}" destId="{EB3A7FBF-7076-49EC-999E-D8CA8871A4D9}" srcOrd="0" destOrd="0" presId="urn:microsoft.com/office/officeart/2009/layout/CirclePictureHierarchy"/>
    <dgm:cxn modelId="{819246FD-5642-4700-B325-3C7A6C4FDF56}" type="presParOf" srcId="{1215D424-2391-43F1-A3C6-FFBCC19BB2C7}" destId="{AEB2E778-6198-47E6-AFC7-B20937DE2D83}" srcOrd="1" destOrd="0" presId="urn:microsoft.com/office/officeart/2009/layout/CirclePictureHierarchy"/>
    <dgm:cxn modelId="{8FB17AE3-06CF-47CA-AC0B-B6386AC579E5}" type="presParOf" srcId="{A181FD74-4339-43F0-920A-BA8E51AD57C2}" destId="{E18DB6C3-2CD3-4693-BE6F-44CED3BFF32C}" srcOrd="1" destOrd="0" presId="urn:microsoft.com/office/officeart/2009/layout/CirclePictureHierarchy"/>
    <dgm:cxn modelId="{9ADD76A6-335C-48D3-A149-C98E04E8F8C5}" type="presParOf" srcId="{8FF0645B-B981-4456-B8AE-14CEEAF6D920}" destId="{0FBC23B8-79F3-4DA3-84F9-458A08CFF9F2}" srcOrd="2" destOrd="0" presId="urn:microsoft.com/office/officeart/2009/layout/CirclePictureHierarchy"/>
    <dgm:cxn modelId="{C74BE156-2A54-4822-A49F-701C6CC57477}" type="presParOf" srcId="{8FF0645B-B981-4456-B8AE-14CEEAF6D920}" destId="{35017B88-3DF5-4879-A04B-84E64C9D6A66}" srcOrd="3" destOrd="0" presId="urn:microsoft.com/office/officeart/2009/layout/CirclePictureHierarchy"/>
    <dgm:cxn modelId="{3A85E698-2F8B-46F7-8442-0B425A2EF37D}" type="presParOf" srcId="{35017B88-3DF5-4879-A04B-84E64C9D6A66}" destId="{A7910004-8159-4879-9FA4-16D74A9093AB}" srcOrd="0" destOrd="0" presId="urn:microsoft.com/office/officeart/2009/layout/CirclePictureHierarchy"/>
    <dgm:cxn modelId="{6623B546-4421-40D1-B40B-14C8A44CBE14}" type="presParOf" srcId="{A7910004-8159-4879-9FA4-16D74A9093AB}" destId="{1E82EE20-1D13-45F1-9CB2-0340AA474868}" srcOrd="0" destOrd="0" presId="urn:microsoft.com/office/officeart/2009/layout/CirclePictureHierarchy"/>
    <dgm:cxn modelId="{CE2E847A-6025-4C15-BC13-EAFD90E43EEB}" type="presParOf" srcId="{A7910004-8159-4879-9FA4-16D74A9093AB}" destId="{36B81F43-6EDA-4FE1-956E-379389A58D71}" srcOrd="1" destOrd="0" presId="urn:microsoft.com/office/officeart/2009/layout/CirclePictureHierarchy"/>
    <dgm:cxn modelId="{66A29AA9-C80B-4621-AC0F-DD9A32EF6C3A}" type="presParOf" srcId="{35017B88-3DF5-4879-A04B-84E64C9D6A66}" destId="{7508C886-4B21-4AFA-BFAB-68B549C9FE49}" srcOrd="1" destOrd="0" presId="urn:microsoft.com/office/officeart/2009/layout/CirclePictureHierarchy"/>
    <dgm:cxn modelId="{2BA44BF1-95FD-454F-B7E2-C3EA34EE33D4}" type="presParOf" srcId="{DC4975B8-8800-4075-9D37-6FEB7EC69457}" destId="{8CB11F0E-4A26-4E01-820E-B0C78F5AF028}" srcOrd="2" destOrd="0" presId="urn:microsoft.com/office/officeart/2009/layout/CirclePictureHierarchy"/>
    <dgm:cxn modelId="{54B87FBB-16D1-4FF8-B612-3217D8AA6B2C}" type="presParOf" srcId="{DC4975B8-8800-4075-9D37-6FEB7EC69457}" destId="{F3EDE12A-51F2-4E73-AA62-C1FCDA9A251A}" srcOrd="3" destOrd="0" presId="urn:microsoft.com/office/officeart/2009/layout/CirclePictureHierarchy"/>
    <dgm:cxn modelId="{54EE12BA-997F-4F30-BE99-C7B20C03DA3E}" type="presParOf" srcId="{F3EDE12A-51F2-4E73-AA62-C1FCDA9A251A}" destId="{0A88B0F4-77DD-44C8-80A4-583F1FBA656B}" srcOrd="0" destOrd="0" presId="urn:microsoft.com/office/officeart/2009/layout/CirclePictureHierarchy"/>
    <dgm:cxn modelId="{6BBB31C1-9795-4FDC-9BFD-1510037AF96D}" type="presParOf" srcId="{0A88B0F4-77DD-44C8-80A4-583F1FBA656B}" destId="{C85FA269-138C-4A7E-9B44-F5DFD226E407}" srcOrd="0" destOrd="0" presId="urn:microsoft.com/office/officeart/2009/layout/CirclePictureHierarchy"/>
    <dgm:cxn modelId="{F2F74B3E-33DA-4A50-A485-B803A3A23113}" type="presParOf" srcId="{0A88B0F4-77DD-44C8-80A4-583F1FBA656B}" destId="{4DD89DE0-B454-47D0-BC4A-9EE199514BC6}" srcOrd="1" destOrd="0" presId="urn:microsoft.com/office/officeart/2009/layout/CirclePictureHierarchy"/>
    <dgm:cxn modelId="{AD110319-CBEC-4FEF-B5CB-1FCCED0BCC9F}" type="presParOf" srcId="{F3EDE12A-51F2-4E73-AA62-C1FCDA9A251A}" destId="{4EFF5450-1989-405A-B608-EDDAD021E7A2}" srcOrd="1" destOrd="0" presId="urn:microsoft.com/office/officeart/2009/layout/CirclePictureHierarchy"/>
    <dgm:cxn modelId="{4A9F0F87-59E6-43F5-86CB-0C828AED994D}" type="presParOf" srcId="{4EFF5450-1989-405A-B608-EDDAD021E7A2}" destId="{2EF61E5A-82D7-4DEA-B1D1-48687D07BDEA}" srcOrd="0" destOrd="0" presId="urn:microsoft.com/office/officeart/2009/layout/CirclePictureHierarchy"/>
    <dgm:cxn modelId="{5D5349C1-3B27-4D28-9F92-3789CEABA597}" type="presParOf" srcId="{4EFF5450-1989-405A-B608-EDDAD021E7A2}" destId="{15C6EF21-8E53-4A0D-AF1E-2335602DFBE7}" srcOrd="1" destOrd="0" presId="urn:microsoft.com/office/officeart/2009/layout/CirclePictureHierarchy"/>
    <dgm:cxn modelId="{EBE6D471-DDE4-4E50-87AA-C19F28F85433}" type="presParOf" srcId="{15C6EF21-8E53-4A0D-AF1E-2335602DFBE7}" destId="{62918906-6C3C-4A04-9266-22C1B6BA9097}" srcOrd="0" destOrd="0" presId="urn:microsoft.com/office/officeart/2009/layout/CirclePictureHierarchy"/>
    <dgm:cxn modelId="{5D217731-12D6-4DFA-BC89-581C78CDAC99}" type="presParOf" srcId="{62918906-6C3C-4A04-9266-22C1B6BA9097}" destId="{5A977BE2-59E3-4746-B06F-2D780FA2FE10}" srcOrd="0" destOrd="0" presId="urn:microsoft.com/office/officeart/2009/layout/CirclePictureHierarchy"/>
    <dgm:cxn modelId="{CE1FF07C-E8D1-4347-8821-07F3110FD8C3}" type="presParOf" srcId="{62918906-6C3C-4A04-9266-22C1B6BA9097}" destId="{1BB56FB0-0702-4267-9491-EF8CF78CE3CE}" srcOrd="1" destOrd="0" presId="urn:microsoft.com/office/officeart/2009/layout/CirclePictureHierarchy"/>
    <dgm:cxn modelId="{90F91A94-7B54-49C9-8E26-DCFF962C9FE6}" type="presParOf" srcId="{15C6EF21-8E53-4A0D-AF1E-2335602DFBE7}" destId="{8F718DB0-1F23-4042-B83D-7904C49DA2A6}" srcOrd="1" destOrd="0" presId="urn:microsoft.com/office/officeart/2009/layout/CirclePictureHierarchy"/>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2EC806-9109-428D-9079-6394DAB7A6A7}" type="doc">
      <dgm:prSet loTypeId="urn:microsoft.com/office/officeart/2009/layout/CirclePictureHierarchy" loCatId="hierarchy" qsTypeId="urn:microsoft.com/office/officeart/2005/8/quickstyle/simple1" qsCatId="simple" csTypeId="urn:microsoft.com/office/officeart/2005/8/colors/accent0_1" csCatId="mainScheme" phldr="1"/>
      <dgm:spPr/>
      <dgm:t>
        <a:bodyPr/>
        <a:lstStyle/>
        <a:p>
          <a:endParaRPr lang="en-IN"/>
        </a:p>
      </dgm:t>
    </dgm:pt>
    <dgm:pt modelId="{A467DED8-149C-43E7-BC98-43FD4A3E27D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AE4DF681-8E4E-498D-B272-0F72147FD81F}" type="parTrans" cxnId="{0FC48669-8E14-460B-84D8-141208627058}">
      <dgm:prSet/>
      <dgm:spPr/>
      <dgm:t>
        <a:bodyPr/>
        <a:lstStyle/>
        <a:p>
          <a:endParaRPr lang="en-IN"/>
        </a:p>
      </dgm:t>
    </dgm:pt>
    <dgm:pt modelId="{EF405259-A32E-46F4-B0C2-6891A2739DE3}" type="sibTrans" cxnId="{0FC48669-8E14-460B-84D8-141208627058}">
      <dgm:prSet/>
      <dgm:spPr/>
      <dgm:t>
        <a:bodyPr/>
        <a:lstStyle/>
        <a:p>
          <a:endParaRPr lang="en-IN"/>
        </a:p>
      </dgm:t>
    </dgm:pt>
    <dgm:pt modelId="{330A69FA-87C3-4D80-B237-A4268F169892}">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7135346-A9ED-4FCE-8C68-93700D591070}" type="parTrans" cxnId="{DE7526A9-FAF7-4E8D-B422-8984A689E462}">
      <dgm:prSet/>
      <dgm:spPr/>
      <dgm:t>
        <a:bodyPr/>
        <a:lstStyle/>
        <a:p>
          <a:endParaRPr lang="en-IN"/>
        </a:p>
      </dgm:t>
    </dgm:pt>
    <dgm:pt modelId="{ED478248-5BE2-4AFE-BE98-960F76C68730}" type="sibTrans" cxnId="{DE7526A9-FAF7-4E8D-B422-8984A689E462}">
      <dgm:prSet/>
      <dgm:spPr/>
      <dgm:t>
        <a:bodyPr/>
        <a:lstStyle/>
        <a:p>
          <a:endParaRPr lang="en-IN"/>
        </a:p>
      </dgm:t>
    </dgm:pt>
    <dgm:pt modelId="{40D9875E-5FB9-4731-857A-695376E42B7D}">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7C4B682-CA70-43D4-A14D-AF1CAACCB630}" type="parTrans" cxnId="{12415D30-B638-403D-9EB3-93050D36D417}">
      <dgm:prSet/>
      <dgm:spPr/>
      <dgm:t>
        <a:bodyPr/>
        <a:lstStyle/>
        <a:p>
          <a:endParaRPr lang="en-IN"/>
        </a:p>
      </dgm:t>
    </dgm:pt>
    <dgm:pt modelId="{4ECD25E7-6490-44F9-9696-80151A330ED0}" type="sibTrans" cxnId="{12415D30-B638-403D-9EB3-93050D36D417}">
      <dgm:prSet/>
      <dgm:spPr/>
      <dgm:t>
        <a:bodyPr/>
        <a:lstStyle/>
        <a:p>
          <a:endParaRPr lang="en-IN"/>
        </a:p>
      </dgm:t>
    </dgm:pt>
    <dgm:pt modelId="{78892CA7-1D5D-4D80-98CB-F8B7065C41F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D2251D1-3B9B-4C67-9B98-6BC61C21DE09}" type="parTrans" cxnId="{A8E083BD-E150-467A-AAB5-2FA9B0A02BBE}">
      <dgm:prSet/>
      <dgm:spPr/>
      <dgm:t>
        <a:bodyPr/>
        <a:lstStyle/>
        <a:p>
          <a:endParaRPr lang="en-IN"/>
        </a:p>
      </dgm:t>
    </dgm:pt>
    <dgm:pt modelId="{149E8786-43C5-4E73-8547-72714524AB6F}" type="sibTrans" cxnId="{A8E083BD-E150-467A-AAB5-2FA9B0A02BBE}">
      <dgm:prSet/>
      <dgm:spPr/>
      <dgm:t>
        <a:bodyPr/>
        <a:lstStyle/>
        <a:p>
          <a:endParaRPr lang="en-IN"/>
        </a:p>
      </dgm:t>
    </dgm:pt>
    <dgm:pt modelId="{07427547-2505-4BF9-B958-581CED221C56}">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3551807-46D2-4239-854A-FFD0BDD11335}" type="parTrans" cxnId="{A8EAF3B4-D8CC-4EE3-B497-E89BDFD0CCC8}">
      <dgm:prSet/>
      <dgm:spPr/>
      <dgm:t>
        <a:bodyPr/>
        <a:lstStyle/>
        <a:p>
          <a:endParaRPr lang="en-IN"/>
        </a:p>
      </dgm:t>
    </dgm:pt>
    <dgm:pt modelId="{51F941A2-26DF-4907-8862-8257A1AE86BA}" type="sibTrans" cxnId="{A8EAF3B4-D8CC-4EE3-B497-E89BDFD0CCC8}">
      <dgm:prSet/>
      <dgm:spPr/>
      <dgm:t>
        <a:bodyPr/>
        <a:lstStyle/>
        <a:p>
          <a:endParaRPr lang="en-IN"/>
        </a:p>
      </dgm:t>
    </dgm:pt>
    <dgm:pt modelId="{E62B09F9-1B33-4AB3-8602-3FD72BE603F0}">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3956872A-A8F0-4D78-91BA-E93317882150}" type="parTrans" cxnId="{2DC42FC7-2C4B-4F60-BBC5-97F2626A45A2}">
      <dgm:prSet/>
      <dgm:spPr/>
      <dgm:t>
        <a:bodyPr/>
        <a:lstStyle/>
        <a:p>
          <a:endParaRPr lang="en-IN"/>
        </a:p>
      </dgm:t>
    </dgm:pt>
    <dgm:pt modelId="{7F9B1969-09DE-4D66-95FE-168D7A8A8002}" type="sibTrans" cxnId="{2DC42FC7-2C4B-4F60-BBC5-97F2626A45A2}">
      <dgm:prSet/>
      <dgm:spPr/>
      <dgm:t>
        <a:bodyPr/>
        <a:lstStyle/>
        <a:p>
          <a:endParaRPr lang="en-IN"/>
        </a:p>
      </dgm:t>
    </dgm:pt>
    <dgm:pt modelId="{09210213-EC01-40FF-BA45-7E9AD3955546}" type="pres">
      <dgm:prSet presAssocID="{CE2EC806-9109-428D-9079-6394DAB7A6A7}" presName="hierChild1" presStyleCnt="0">
        <dgm:presLayoutVars>
          <dgm:chPref val="1"/>
          <dgm:dir/>
          <dgm:animOne val="branch"/>
          <dgm:animLvl val="lvl"/>
          <dgm:resizeHandles/>
        </dgm:presLayoutVars>
      </dgm:prSet>
      <dgm:spPr/>
    </dgm:pt>
    <dgm:pt modelId="{C22160DB-D023-4922-8A4B-38A8BDE22077}" type="pres">
      <dgm:prSet presAssocID="{A467DED8-149C-43E7-BC98-43FD4A3E27D8}" presName="hierRoot1" presStyleCnt="0"/>
      <dgm:spPr/>
    </dgm:pt>
    <dgm:pt modelId="{600101D0-0B5D-4899-937A-825C883D0008}" type="pres">
      <dgm:prSet presAssocID="{A467DED8-149C-43E7-BC98-43FD4A3E27D8}" presName="composite" presStyleCnt="0"/>
      <dgm:spPr/>
    </dgm:pt>
    <dgm:pt modelId="{112CCE75-BA5C-4259-8E8E-452A51ED3357}" type="pres">
      <dgm:prSet presAssocID="{A467DED8-149C-43E7-BC98-43FD4A3E27D8}"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ist with solid fill"/>
        </a:ext>
      </dgm:extLst>
    </dgm:pt>
    <dgm:pt modelId="{C96BEF46-8177-4E90-B396-D0D067114BD8}" type="pres">
      <dgm:prSet presAssocID="{A467DED8-149C-43E7-BC98-43FD4A3E27D8}" presName="text" presStyleLbl="revTx" presStyleIdx="0" presStyleCnt="6">
        <dgm:presLayoutVars>
          <dgm:chPref val="3"/>
        </dgm:presLayoutVars>
      </dgm:prSet>
      <dgm:spPr/>
    </dgm:pt>
    <dgm:pt modelId="{DC4975B8-8800-4075-9D37-6FEB7EC69457}" type="pres">
      <dgm:prSet presAssocID="{A467DED8-149C-43E7-BC98-43FD4A3E27D8}" presName="hierChild2" presStyleCnt="0"/>
      <dgm:spPr/>
    </dgm:pt>
    <dgm:pt modelId="{8E345D83-4CF3-4E6A-8707-42BEC4EC6953}" type="pres">
      <dgm:prSet presAssocID="{E7135346-A9ED-4FCE-8C68-93700D591070}" presName="Name10" presStyleLbl="parChTrans1D2" presStyleIdx="0" presStyleCnt="2"/>
      <dgm:spPr/>
    </dgm:pt>
    <dgm:pt modelId="{E214D5D7-A01A-4674-A771-27BA75C6E237}" type="pres">
      <dgm:prSet presAssocID="{330A69FA-87C3-4D80-B237-A4268F169892}" presName="hierRoot2" presStyleCnt="0"/>
      <dgm:spPr/>
    </dgm:pt>
    <dgm:pt modelId="{260E059D-5E7C-4981-90EE-B9956C4BCB9F}" type="pres">
      <dgm:prSet presAssocID="{330A69FA-87C3-4D80-B237-A4268F169892}" presName="composite2" presStyleCnt="0"/>
      <dgm:spPr/>
    </dgm:pt>
    <dgm:pt modelId="{51C0DAE7-0968-4F31-B995-B6464F3EDEB1}" type="pres">
      <dgm:prSet presAssocID="{330A69FA-87C3-4D80-B237-A4268F169892}"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with solid fill"/>
        </a:ext>
      </dgm:extLst>
    </dgm:pt>
    <dgm:pt modelId="{85CCC0B5-EBA7-405D-8408-B56D5F2D0421}" type="pres">
      <dgm:prSet presAssocID="{330A69FA-87C3-4D80-B237-A4268F169892}" presName="text2" presStyleLbl="revTx" presStyleIdx="1" presStyleCnt="6">
        <dgm:presLayoutVars>
          <dgm:chPref val="3"/>
        </dgm:presLayoutVars>
      </dgm:prSet>
      <dgm:spPr/>
    </dgm:pt>
    <dgm:pt modelId="{8FF0645B-B981-4456-B8AE-14CEEAF6D920}" type="pres">
      <dgm:prSet presAssocID="{330A69FA-87C3-4D80-B237-A4268F169892}" presName="hierChild3" presStyleCnt="0"/>
      <dgm:spPr/>
    </dgm:pt>
    <dgm:pt modelId="{625E3759-FD68-4A3A-BA3A-B76253651B34}" type="pres">
      <dgm:prSet presAssocID="{57C4B682-CA70-43D4-A14D-AF1CAACCB630}" presName="Name17" presStyleLbl="parChTrans1D3" presStyleIdx="0" presStyleCnt="3"/>
      <dgm:spPr/>
    </dgm:pt>
    <dgm:pt modelId="{A181FD74-4339-43F0-920A-BA8E51AD57C2}" type="pres">
      <dgm:prSet presAssocID="{40D9875E-5FB9-4731-857A-695376E42B7D}" presName="hierRoot3" presStyleCnt="0"/>
      <dgm:spPr/>
    </dgm:pt>
    <dgm:pt modelId="{1215D424-2391-43F1-A3C6-FFBCC19BB2C7}" type="pres">
      <dgm:prSet presAssocID="{40D9875E-5FB9-4731-857A-695376E42B7D}" presName="composite3" presStyleCnt="0"/>
      <dgm:spPr/>
    </dgm:pt>
    <dgm:pt modelId="{EB3A7FBF-7076-49EC-999E-D8CA8871A4D9}" type="pres">
      <dgm:prSet presAssocID="{40D9875E-5FB9-4731-857A-695376E42B7D}" presName="image3" presStyleLbl="node3" presStyleIdx="0"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with solid fill"/>
        </a:ext>
      </dgm:extLst>
    </dgm:pt>
    <dgm:pt modelId="{AEB2E778-6198-47E6-AFC7-B20937DE2D83}" type="pres">
      <dgm:prSet presAssocID="{40D9875E-5FB9-4731-857A-695376E42B7D}" presName="text3" presStyleLbl="revTx" presStyleIdx="2" presStyleCnt="6">
        <dgm:presLayoutVars>
          <dgm:chPref val="3"/>
        </dgm:presLayoutVars>
      </dgm:prSet>
      <dgm:spPr/>
    </dgm:pt>
    <dgm:pt modelId="{E18DB6C3-2CD3-4693-BE6F-44CED3BFF32C}" type="pres">
      <dgm:prSet presAssocID="{40D9875E-5FB9-4731-857A-695376E42B7D}" presName="hierChild4" presStyleCnt="0"/>
      <dgm:spPr/>
    </dgm:pt>
    <dgm:pt modelId="{0FBC23B8-79F3-4DA3-84F9-458A08CFF9F2}" type="pres">
      <dgm:prSet presAssocID="{ED2251D1-3B9B-4C67-9B98-6BC61C21DE09}" presName="Name17" presStyleLbl="parChTrans1D3" presStyleIdx="1" presStyleCnt="3"/>
      <dgm:spPr/>
    </dgm:pt>
    <dgm:pt modelId="{35017B88-3DF5-4879-A04B-84E64C9D6A66}" type="pres">
      <dgm:prSet presAssocID="{78892CA7-1D5D-4D80-98CB-F8B7065C41F8}" presName="hierRoot3" presStyleCnt="0"/>
      <dgm:spPr/>
    </dgm:pt>
    <dgm:pt modelId="{A7910004-8159-4879-9FA4-16D74A9093AB}" type="pres">
      <dgm:prSet presAssocID="{78892CA7-1D5D-4D80-98CB-F8B7065C41F8}" presName="composite3" presStyleCnt="0"/>
      <dgm:spPr/>
    </dgm:pt>
    <dgm:pt modelId="{1E82EE20-1D13-45F1-9CB2-0340AA474868}" type="pres">
      <dgm:prSet presAssocID="{78892CA7-1D5D-4D80-98CB-F8B7065C41F8}" presName="image3" presStyleLbl="node3" presStyleIdx="1"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tom with solid fill"/>
        </a:ext>
      </dgm:extLst>
    </dgm:pt>
    <dgm:pt modelId="{36B81F43-6EDA-4FE1-956E-379389A58D71}" type="pres">
      <dgm:prSet presAssocID="{78892CA7-1D5D-4D80-98CB-F8B7065C41F8}" presName="text3" presStyleLbl="revTx" presStyleIdx="3" presStyleCnt="6">
        <dgm:presLayoutVars>
          <dgm:chPref val="3"/>
        </dgm:presLayoutVars>
      </dgm:prSet>
      <dgm:spPr/>
    </dgm:pt>
    <dgm:pt modelId="{7508C886-4B21-4AFA-BFAB-68B549C9FE49}" type="pres">
      <dgm:prSet presAssocID="{78892CA7-1D5D-4D80-98CB-F8B7065C41F8}" presName="hierChild4" presStyleCnt="0"/>
      <dgm:spPr/>
    </dgm:pt>
    <dgm:pt modelId="{8CB11F0E-4A26-4E01-820E-B0C78F5AF028}" type="pres">
      <dgm:prSet presAssocID="{53551807-46D2-4239-854A-FFD0BDD11335}" presName="Name10" presStyleLbl="parChTrans1D2" presStyleIdx="1" presStyleCnt="2"/>
      <dgm:spPr/>
    </dgm:pt>
    <dgm:pt modelId="{F3EDE12A-51F2-4E73-AA62-C1FCDA9A251A}" type="pres">
      <dgm:prSet presAssocID="{07427547-2505-4BF9-B958-581CED221C56}" presName="hierRoot2" presStyleCnt="0"/>
      <dgm:spPr/>
    </dgm:pt>
    <dgm:pt modelId="{0A88B0F4-77DD-44C8-80A4-583F1FBA656B}" type="pres">
      <dgm:prSet presAssocID="{07427547-2505-4BF9-B958-581CED221C56}" presName="composite2" presStyleCnt="0"/>
      <dgm:spPr/>
    </dgm:pt>
    <dgm:pt modelId="{C85FA269-138C-4A7E-9B44-F5DFD226E407}" type="pres">
      <dgm:prSet presAssocID="{07427547-2505-4BF9-B958-581CED221C56}" presName="image2" presStyleLbl="node2" presStyleIdx="1" presStyleCnt="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effectLst>
          <a:glow rad="127000">
            <a:srgbClr val="4D8DE8"/>
          </a:glow>
        </a:effectLst>
      </dgm:spPr>
      <dgm:extLst>
        <a:ext uri="{E40237B7-FDA0-4F09-8148-C483321AD2D9}">
          <dgm14:cNvPr xmlns:dgm14="http://schemas.microsoft.com/office/drawing/2010/diagram" id="0" name="" descr="Confused person with solid fill"/>
        </a:ext>
      </dgm:extLst>
    </dgm:pt>
    <dgm:pt modelId="{4DD89DE0-B454-47D0-BC4A-9EE199514BC6}" type="pres">
      <dgm:prSet presAssocID="{07427547-2505-4BF9-B958-581CED221C56}" presName="text2" presStyleLbl="revTx" presStyleIdx="4" presStyleCnt="6">
        <dgm:presLayoutVars>
          <dgm:chPref val="3"/>
        </dgm:presLayoutVars>
      </dgm:prSet>
      <dgm:spPr/>
    </dgm:pt>
    <dgm:pt modelId="{4EFF5450-1989-405A-B608-EDDAD021E7A2}" type="pres">
      <dgm:prSet presAssocID="{07427547-2505-4BF9-B958-581CED221C56}" presName="hierChild3" presStyleCnt="0"/>
      <dgm:spPr/>
    </dgm:pt>
    <dgm:pt modelId="{2EF61E5A-82D7-4DEA-B1D1-48687D07BDEA}" type="pres">
      <dgm:prSet presAssocID="{3956872A-A8F0-4D78-91BA-E93317882150}" presName="Name17" presStyleLbl="parChTrans1D3" presStyleIdx="2" presStyleCnt="3"/>
      <dgm:spPr/>
    </dgm:pt>
    <dgm:pt modelId="{15C6EF21-8E53-4A0D-AF1E-2335602DFBE7}" type="pres">
      <dgm:prSet presAssocID="{E62B09F9-1B33-4AB3-8602-3FD72BE603F0}" presName="hierRoot3" presStyleCnt="0"/>
      <dgm:spPr/>
    </dgm:pt>
    <dgm:pt modelId="{62918906-6C3C-4A04-9266-22C1B6BA9097}" type="pres">
      <dgm:prSet presAssocID="{E62B09F9-1B33-4AB3-8602-3FD72BE603F0}" presName="composite3" presStyleCnt="0"/>
      <dgm:spPr/>
    </dgm:pt>
    <dgm:pt modelId="{5A977BE2-59E3-4746-B06F-2D780FA2FE10}" type="pres">
      <dgm:prSet presAssocID="{E62B09F9-1B33-4AB3-8602-3FD72BE603F0}" presName="image3" presStyleLbl="node3"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effectLst>
          <a:glow rad="127000">
            <a:srgbClr val="4D8DE8"/>
          </a:glow>
        </a:effectLst>
      </dgm:spPr>
      <dgm:extLst>
        <a:ext uri="{E40237B7-FDA0-4F09-8148-C483321AD2D9}">
          <dgm14:cNvPr xmlns:dgm14="http://schemas.microsoft.com/office/drawing/2010/diagram" id="0" name="" descr="Lock with solid fill"/>
        </a:ext>
      </dgm:extLst>
    </dgm:pt>
    <dgm:pt modelId="{1BB56FB0-0702-4267-9491-EF8CF78CE3CE}" type="pres">
      <dgm:prSet presAssocID="{E62B09F9-1B33-4AB3-8602-3FD72BE603F0}" presName="text3" presStyleLbl="revTx" presStyleIdx="5" presStyleCnt="6" custScaleX="101939">
        <dgm:presLayoutVars>
          <dgm:chPref val="3"/>
        </dgm:presLayoutVars>
      </dgm:prSet>
      <dgm:spPr/>
    </dgm:pt>
    <dgm:pt modelId="{8F718DB0-1F23-4042-B83D-7904C49DA2A6}" type="pres">
      <dgm:prSet presAssocID="{E62B09F9-1B33-4AB3-8602-3FD72BE603F0}" presName="hierChild4" presStyleCnt="0"/>
      <dgm:spPr/>
    </dgm:pt>
  </dgm:ptLst>
  <dgm:cxnLst>
    <dgm:cxn modelId="{2DDDD701-32D3-4307-843F-FCD486576277}" type="presOf" srcId="{40D9875E-5FB9-4731-857A-695376E42B7D}" destId="{AEB2E778-6198-47E6-AFC7-B20937DE2D83}" srcOrd="0" destOrd="0" presId="urn:microsoft.com/office/officeart/2009/layout/CirclePictureHierarchy"/>
    <dgm:cxn modelId="{21473903-63BD-4E7E-9118-182E71669FC9}" type="presOf" srcId="{07427547-2505-4BF9-B958-581CED221C56}" destId="{4DD89DE0-B454-47D0-BC4A-9EE199514BC6}" srcOrd="0" destOrd="0" presId="urn:microsoft.com/office/officeart/2009/layout/CirclePictureHierarchy"/>
    <dgm:cxn modelId="{47950824-76F2-4431-A4E9-ACFFC77AB70F}" type="presOf" srcId="{ED2251D1-3B9B-4C67-9B98-6BC61C21DE09}" destId="{0FBC23B8-79F3-4DA3-84F9-458A08CFF9F2}" srcOrd="0" destOrd="0" presId="urn:microsoft.com/office/officeart/2009/layout/CirclePictureHierarchy"/>
    <dgm:cxn modelId="{12415D30-B638-403D-9EB3-93050D36D417}" srcId="{330A69FA-87C3-4D80-B237-A4268F169892}" destId="{40D9875E-5FB9-4731-857A-695376E42B7D}" srcOrd="0" destOrd="0" parTransId="{57C4B682-CA70-43D4-A14D-AF1CAACCB630}" sibTransId="{4ECD25E7-6490-44F9-9696-80151A330ED0}"/>
    <dgm:cxn modelId="{E0006936-BD54-4161-AC06-C86A11C8D07B}" type="presOf" srcId="{3956872A-A8F0-4D78-91BA-E93317882150}" destId="{2EF61E5A-82D7-4DEA-B1D1-48687D07BDEA}" srcOrd="0" destOrd="0" presId="urn:microsoft.com/office/officeart/2009/layout/CirclePictureHierarchy"/>
    <dgm:cxn modelId="{5B790845-CBEE-4B89-822A-4A4F438799FC}" type="presOf" srcId="{57C4B682-CA70-43D4-A14D-AF1CAACCB630}" destId="{625E3759-FD68-4A3A-BA3A-B76253651B34}" srcOrd="0" destOrd="0" presId="urn:microsoft.com/office/officeart/2009/layout/CirclePictureHierarchy"/>
    <dgm:cxn modelId="{A57E7C66-5CB5-4C73-A26C-0D9DC1E2F5DF}" type="presOf" srcId="{78892CA7-1D5D-4D80-98CB-F8B7065C41F8}" destId="{36B81F43-6EDA-4FE1-956E-379389A58D71}" srcOrd="0" destOrd="0" presId="urn:microsoft.com/office/officeart/2009/layout/CirclePictureHierarchy"/>
    <dgm:cxn modelId="{0FC48669-8E14-460B-84D8-141208627058}" srcId="{CE2EC806-9109-428D-9079-6394DAB7A6A7}" destId="{A467DED8-149C-43E7-BC98-43FD4A3E27D8}" srcOrd="0" destOrd="0" parTransId="{AE4DF681-8E4E-498D-B272-0F72147FD81F}" sibTransId="{EF405259-A32E-46F4-B0C2-6891A2739DE3}"/>
    <dgm:cxn modelId="{F719E280-4F49-45BC-9E88-C6481E94E405}" type="presOf" srcId="{330A69FA-87C3-4D80-B237-A4268F169892}" destId="{85CCC0B5-EBA7-405D-8408-B56D5F2D0421}" srcOrd="0" destOrd="0" presId="urn:microsoft.com/office/officeart/2009/layout/CirclePictureHierarchy"/>
    <dgm:cxn modelId="{1ED5058B-1515-4EA2-A693-2365E3588650}" type="presOf" srcId="{53551807-46D2-4239-854A-FFD0BDD11335}" destId="{8CB11F0E-4A26-4E01-820E-B0C78F5AF028}" srcOrd="0" destOrd="0" presId="urn:microsoft.com/office/officeart/2009/layout/CirclePictureHierarchy"/>
    <dgm:cxn modelId="{14638C94-9C65-4B9B-BF88-4D0DA616EA1F}" type="presOf" srcId="{CE2EC806-9109-428D-9079-6394DAB7A6A7}" destId="{09210213-EC01-40FF-BA45-7E9AD3955546}" srcOrd="0" destOrd="0" presId="urn:microsoft.com/office/officeart/2009/layout/CirclePictureHierarchy"/>
    <dgm:cxn modelId="{DE7526A9-FAF7-4E8D-B422-8984A689E462}" srcId="{A467DED8-149C-43E7-BC98-43FD4A3E27D8}" destId="{330A69FA-87C3-4D80-B237-A4268F169892}" srcOrd="0" destOrd="0" parTransId="{E7135346-A9ED-4FCE-8C68-93700D591070}" sibTransId="{ED478248-5BE2-4AFE-BE98-960F76C68730}"/>
    <dgm:cxn modelId="{A8EAF3B4-D8CC-4EE3-B497-E89BDFD0CCC8}" srcId="{A467DED8-149C-43E7-BC98-43FD4A3E27D8}" destId="{07427547-2505-4BF9-B958-581CED221C56}" srcOrd="1" destOrd="0" parTransId="{53551807-46D2-4239-854A-FFD0BDD11335}" sibTransId="{51F941A2-26DF-4907-8862-8257A1AE86BA}"/>
    <dgm:cxn modelId="{A8E083BD-E150-467A-AAB5-2FA9B0A02BBE}" srcId="{330A69FA-87C3-4D80-B237-A4268F169892}" destId="{78892CA7-1D5D-4D80-98CB-F8B7065C41F8}" srcOrd="1" destOrd="0" parTransId="{ED2251D1-3B9B-4C67-9B98-6BC61C21DE09}" sibTransId="{149E8786-43C5-4E73-8547-72714524AB6F}"/>
    <dgm:cxn modelId="{2DC42FC7-2C4B-4F60-BBC5-97F2626A45A2}" srcId="{07427547-2505-4BF9-B958-581CED221C56}" destId="{E62B09F9-1B33-4AB3-8602-3FD72BE603F0}" srcOrd="0" destOrd="0" parTransId="{3956872A-A8F0-4D78-91BA-E93317882150}" sibTransId="{7F9B1969-09DE-4D66-95FE-168D7A8A8002}"/>
    <dgm:cxn modelId="{EE1F1FD0-3DA1-4C2E-8A56-F3E874C9F072}" type="presOf" srcId="{A467DED8-149C-43E7-BC98-43FD4A3E27D8}" destId="{C96BEF46-8177-4E90-B396-D0D067114BD8}" srcOrd="0" destOrd="0" presId="urn:microsoft.com/office/officeart/2009/layout/CirclePictureHierarchy"/>
    <dgm:cxn modelId="{2C2703DE-44E0-4C5E-9B58-5D43B86E43D1}" type="presOf" srcId="{E7135346-A9ED-4FCE-8C68-93700D591070}" destId="{8E345D83-4CF3-4E6A-8707-42BEC4EC6953}" srcOrd="0" destOrd="0" presId="urn:microsoft.com/office/officeart/2009/layout/CirclePictureHierarchy"/>
    <dgm:cxn modelId="{C66E86EF-062D-42FC-B7F0-B0AD42A59B1F}" type="presOf" srcId="{E62B09F9-1B33-4AB3-8602-3FD72BE603F0}" destId="{1BB56FB0-0702-4267-9491-EF8CF78CE3CE}" srcOrd="0" destOrd="0" presId="urn:microsoft.com/office/officeart/2009/layout/CirclePictureHierarchy"/>
    <dgm:cxn modelId="{2C3A423D-AA45-4AA5-B253-C7440E1E5C97}" type="presParOf" srcId="{09210213-EC01-40FF-BA45-7E9AD3955546}" destId="{C22160DB-D023-4922-8A4B-38A8BDE22077}" srcOrd="0" destOrd="0" presId="urn:microsoft.com/office/officeart/2009/layout/CirclePictureHierarchy"/>
    <dgm:cxn modelId="{29562831-CB3E-45C0-983D-C95004C22454}" type="presParOf" srcId="{C22160DB-D023-4922-8A4B-38A8BDE22077}" destId="{600101D0-0B5D-4899-937A-825C883D0008}" srcOrd="0" destOrd="0" presId="urn:microsoft.com/office/officeart/2009/layout/CirclePictureHierarchy"/>
    <dgm:cxn modelId="{FC9221DC-D2EE-489E-BC5A-B327631CF294}" type="presParOf" srcId="{600101D0-0B5D-4899-937A-825C883D0008}" destId="{112CCE75-BA5C-4259-8E8E-452A51ED3357}" srcOrd="0" destOrd="0" presId="urn:microsoft.com/office/officeart/2009/layout/CirclePictureHierarchy"/>
    <dgm:cxn modelId="{33954542-CA34-447C-BC3C-8411071EB540}" type="presParOf" srcId="{600101D0-0B5D-4899-937A-825C883D0008}" destId="{C96BEF46-8177-4E90-B396-D0D067114BD8}" srcOrd="1" destOrd="0" presId="urn:microsoft.com/office/officeart/2009/layout/CirclePictureHierarchy"/>
    <dgm:cxn modelId="{BCC96ED6-C018-4B84-890A-ECDD0410EC25}" type="presParOf" srcId="{C22160DB-D023-4922-8A4B-38A8BDE22077}" destId="{DC4975B8-8800-4075-9D37-6FEB7EC69457}" srcOrd="1" destOrd="0" presId="urn:microsoft.com/office/officeart/2009/layout/CirclePictureHierarchy"/>
    <dgm:cxn modelId="{9D026310-4738-464C-A76B-92F5D50005A2}" type="presParOf" srcId="{DC4975B8-8800-4075-9D37-6FEB7EC69457}" destId="{8E345D83-4CF3-4E6A-8707-42BEC4EC6953}" srcOrd="0" destOrd="0" presId="urn:microsoft.com/office/officeart/2009/layout/CirclePictureHierarchy"/>
    <dgm:cxn modelId="{5E5187D2-8B8A-49B3-9329-AB657E4C2CAF}" type="presParOf" srcId="{DC4975B8-8800-4075-9D37-6FEB7EC69457}" destId="{E214D5D7-A01A-4674-A771-27BA75C6E237}" srcOrd="1" destOrd="0" presId="urn:microsoft.com/office/officeart/2009/layout/CirclePictureHierarchy"/>
    <dgm:cxn modelId="{F2FE89BB-1369-411A-91A7-361EF3ADBC73}" type="presParOf" srcId="{E214D5D7-A01A-4674-A771-27BA75C6E237}" destId="{260E059D-5E7C-4981-90EE-B9956C4BCB9F}" srcOrd="0" destOrd="0" presId="urn:microsoft.com/office/officeart/2009/layout/CirclePictureHierarchy"/>
    <dgm:cxn modelId="{5B4A890D-293F-431E-851E-8233DB209427}" type="presParOf" srcId="{260E059D-5E7C-4981-90EE-B9956C4BCB9F}" destId="{51C0DAE7-0968-4F31-B995-B6464F3EDEB1}" srcOrd="0" destOrd="0" presId="urn:microsoft.com/office/officeart/2009/layout/CirclePictureHierarchy"/>
    <dgm:cxn modelId="{F50A5BA0-974F-458B-94E9-87D2E4B81508}" type="presParOf" srcId="{260E059D-5E7C-4981-90EE-B9956C4BCB9F}" destId="{85CCC0B5-EBA7-405D-8408-B56D5F2D0421}" srcOrd="1" destOrd="0" presId="urn:microsoft.com/office/officeart/2009/layout/CirclePictureHierarchy"/>
    <dgm:cxn modelId="{C2DEBF01-5610-428F-A1A1-8EB56C66309E}" type="presParOf" srcId="{E214D5D7-A01A-4674-A771-27BA75C6E237}" destId="{8FF0645B-B981-4456-B8AE-14CEEAF6D920}" srcOrd="1" destOrd="0" presId="urn:microsoft.com/office/officeart/2009/layout/CirclePictureHierarchy"/>
    <dgm:cxn modelId="{C384EE75-7B74-4CA5-9762-BBAD666DD7B6}" type="presParOf" srcId="{8FF0645B-B981-4456-B8AE-14CEEAF6D920}" destId="{625E3759-FD68-4A3A-BA3A-B76253651B34}" srcOrd="0" destOrd="0" presId="urn:microsoft.com/office/officeart/2009/layout/CirclePictureHierarchy"/>
    <dgm:cxn modelId="{9FB14144-F0F7-4491-A53E-70329326C9D8}" type="presParOf" srcId="{8FF0645B-B981-4456-B8AE-14CEEAF6D920}" destId="{A181FD74-4339-43F0-920A-BA8E51AD57C2}" srcOrd="1" destOrd="0" presId="urn:microsoft.com/office/officeart/2009/layout/CirclePictureHierarchy"/>
    <dgm:cxn modelId="{3BB0DFA1-43A8-409F-81BB-1A11020F9D82}" type="presParOf" srcId="{A181FD74-4339-43F0-920A-BA8E51AD57C2}" destId="{1215D424-2391-43F1-A3C6-FFBCC19BB2C7}" srcOrd="0" destOrd="0" presId="urn:microsoft.com/office/officeart/2009/layout/CirclePictureHierarchy"/>
    <dgm:cxn modelId="{4CA96CA5-9537-4E61-A1A8-DD322C7353FB}" type="presParOf" srcId="{1215D424-2391-43F1-A3C6-FFBCC19BB2C7}" destId="{EB3A7FBF-7076-49EC-999E-D8CA8871A4D9}" srcOrd="0" destOrd="0" presId="urn:microsoft.com/office/officeart/2009/layout/CirclePictureHierarchy"/>
    <dgm:cxn modelId="{819246FD-5642-4700-B325-3C7A6C4FDF56}" type="presParOf" srcId="{1215D424-2391-43F1-A3C6-FFBCC19BB2C7}" destId="{AEB2E778-6198-47E6-AFC7-B20937DE2D83}" srcOrd="1" destOrd="0" presId="urn:microsoft.com/office/officeart/2009/layout/CirclePictureHierarchy"/>
    <dgm:cxn modelId="{8FB17AE3-06CF-47CA-AC0B-B6386AC579E5}" type="presParOf" srcId="{A181FD74-4339-43F0-920A-BA8E51AD57C2}" destId="{E18DB6C3-2CD3-4693-BE6F-44CED3BFF32C}" srcOrd="1" destOrd="0" presId="urn:microsoft.com/office/officeart/2009/layout/CirclePictureHierarchy"/>
    <dgm:cxn modelId="{9ADD76A6-335C-48D3-A149-C98E04E8F8C5}" type="presParOf" srcId="{8FF0645B-B981-4456-B8AE-14CEEAF6D920}" destId="{0FBC23B8-79F3-4DA3-84F9-458A08CFF9F2}" srcOrd="2" destOrd="0" presId="urn:microsoft.com/office/officeart/2009/layout/CirclePictureHierarchy"/>
    <dgm:cxn modelId="{C74BE156-2A54-4822-A49F-701C6CC57477}" type="presParOf" srcId="{8FF0645B-B981-4456-B8AE-14CEEAF6D920}" destId="{35017B88-3DF5-4879-A04B-84E64C9D6A66}" srcOrd="3" destOrd="0" presId="urn:microsoft.com/office/officeart/2009/layout/CirclePictureHierarchy"/>
    <dgm:cxn modelId="{3A85E698-2F8B-46F7-8442-0B425A2EF37D}" type="presParOf" srcId="{35017B88-3DF5-4879-A04B-84E64C9D6A66}" destId="{A7910004-8159-4879-9FA4-16D74A9093AB}" srcOrd="0" destOrd="0" presId="urn:microsoft.com/office/officeart/2009/layout/CirclePictureHierarchy"/>
    <dgm:cxn modelId="{6623B546-4421-40D1-B40B-14C8A44CBE14}" type="presParOf" srcId="{A7910004-8159-4879-9FA4-16D74A9093AB}" destId="{1E82EE20-1D13-45F1-9CB2-0340AA474868}" srcOrd="0" destOrd="0" presId="urn:microsoft.com/office/officeart/2009/layout/CirclePictureHierarchy"/>
    <dgm:cxn modelId="{CE2E847A-6025-4C15-BC13-EAFD90E43EEB}" type="presParOf" srcId="{A7910004-8159-4879-9FA4-16D74A9093AB}" destId="{36B81F43-6EDA-4FE1-956E-379389A58D71}" srcOrd="1" destOrd="0" presId="urn:microsoft.com/office/officeart/2009/layout/CirclePictureHierarchy"/>
    <dgm:cxn modelId="{66A29AA9-C80B-4621-AC0F-DD9A32EF6C3A}" type="presParOf" srcId="{35017B88-3DF5-4879-A04B-84E64C9D6A66}" destId="{7508C886-4B21-4AFA-BFAB-68B549C9FE49}" srcOrd="1" destOrd="0" presId="urn:microsoft.com/office/officeart/2009/layout/CirclePictureHierarchy"/>
    <dgm:cxn modelId="{2BA44BF1-95FD-454F-B7E2-C3EA34EE33D4}" type="presParOf" srcId="{DC4975B8-8800-4075-9D37-6FEB7EC69457}" destId="{8CB11F0E-4A26-4E01-820E-B0C78F5AF028}" srcOrd="2" destOrd="0" presId="urn:microsoft.com/office/officeart/2009/layout/CirclePictureHierarchy"/>
    <dgm:cxn modelId="{54B87FBB-16D1-4FF8-B612-3217D8AA6B2C}" type="presParOf" srcId="{DC4975B8-8800-4075-9D37-6FEB7EC69457}" destId="{F3EDE12A-51F2-4E73-AA62-C1FCDA9A251A}" srcOrd="3" destOrd="0" presId="urn:microsoft.com/office/officeart/2009/layout/CirclePictureHierarchy"/>
    <dgm:cxn modelId="{54EE12BA-997F-4F30-BE99-C7B20C03DA3E}" type="presParOf" srcId="{F3EDE12A-51F2-4E73-AA62-C1FCDA9A251A}" destId="{0A88B0F4-77DD-44C8-80A4-583F1FBA656B}" srcOrd="0" destOrd="0" presId="urn:microsoft.com/office/officeart/2009/layout/CirclePictureHierarchy"/>
    <dgm:cxn modelId="{6BBB31C1-9795-4FDC-9BFD-1510037AF96D}" type="presParOf" srcId="{0A88B0F4-77DD-44C8-80A4-583F1FBA656B}" destId="{C85FA269-138C-4A7E-9B44-F5DFD226E407}" srcOrd="0" destOrd="0" presId="urn:microsoft.com/office/officeart/2009/layout/CirclePictureHierarchy"/>
    <dgm:cxn modelId="{F2F74B3E-33DA-4A50-A485-B803A3A23113}" type="presParOf" srcId="{0A88B0F4-77DD-44C8-80A4-583F1FBA656B}" destId="{4DD89DE0-B454-47D0-BC4A-9EE199514BC6}" srcOrd="1" destOrd="0" presId="urn:microsoft.com/office/officeart/2009/layout/CirclePictureHierarchy"/>
    <dgm:cxn modelId="{AD110319-CBEC-4FEF-B5CB-1FCCED0BCC9F}" type="presParOf" srcId="{F3EDE12A-51F2-4E73-AA62-C1FCDA9A251A}" destId="{4EFF5450-1989-405A-B608-EDDAD021E7A2}" srcOrd="1" destOrd="0" presId="urn:microsoft.com/office/officeart/2009/layout/CirclePictureHierarchy"/>
    <dgm:cxn modelId="{4A9F0F87-59E6-43F5-86CB-0C828AED994D}" type="presParOf" srcId="{4EFF5450-1989-405A-B608-EDDAD021E7A2}" destId="{2EF61E5A-82D7-4DEA-B1D1-48687D07BDEA}" srcOrd="0" destOrd="0" presId="urn:microsoft.com/office/officeart/2009/layout/CirclePictureHierarchy"/>
    <dgm:cxn modelId="{5D5349C1-3B27-4D28-9F92-3789CEABA597}" type="presParOf" srcId="{4EFF5450-1989-405A-B608-EDDAD021E7A2}" destId="{15C6EF21-8E53-4A0D-AF1E-2335602DFBE7}" srcOrd="1" destOrd="0" presId="urn:microsoft.com/office/officeart/2009/layout/CirclePictureHierarchy"/>
    <dgm:cxn modelId="{EBE6D471-DDE4-4E50-87AA-C19F28F85433}" type="presParOf" srcId="{15C6EF21-8E53-4A0D-AF1E-2335602DFBE7}" destId="{62918906-6C3C-4A04-9266-22C1B6BA9097}" srcOrd="0" destOrd="0" presId="urn:microsoft.com/office/officeart/2009/layout/CirclePictureHierarchy"/>
    <dgm:cxn modelId="{5D217731-12D6-4DFA-BC89-581C78CDAC99}" type="presParOf" srcId="{62918906-6C3C-4A04-9266-22C1B6BA9097}" destId="{5A977BE2-59E3-4746-B06F-2D780FA2FE10}" srcOrd="0" destOrd="0" presId="urn:microsoft.com/office/officeart/2009/layout/CirclePictureHierarchy"/>
    <dgm:cxn modelId="{CE1FF07C-E8D1-4347-8821-07F3110FD8C3}" type="presParOf" srcId="{62918906-6C3C-4A04-9266-22C1B6BA9097}" destId="{1BB56FB0-0702-4267-9491-EF8CF78CE3CE}" srcOrd="1" destOrd="0" presId="urn:microsoft.com/office/officeart/2009/layout/CirclePictureHierarchy"/>
    <dgm:cxn modelId="{90F91A94-7B54-49C9-8E26-DCFF962C9FE6}" type="presParOf" srcId="{15C6EF21-8E53-4A0D-AF1E-2335602DFBE7}" destId="{8F718DB0-1F23-4042-B83D-7904C49DA2A6}" srcOrd="1" destOrd="0" presId="urn:microsoft.com/office/officeart/2009/layout/CirclePictureHierarchy"/>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2EC806-9109-428D-9079-6394DAB7A6A7}" type="doc">
      <dgm:prSet loTypeId="urn:microsoft.com/office/officeart/2009/layout/CirclePictureHierarchy" loCatId="hierarchy" qsTypeId="urn:microsoft.com/office/officeart/2005/8/quickstyle/simple1" qsCatId="simple" csTypeId="urn:microsoft.com/office/officeart/2005/8/colors/accent0_1" csCatId="mainScheme" phldr="1"/>
      <dgm:spPr/>
      <dgm:t>
        <a:bodyPr/>
        <a:lstStyle/>
        <a:p>
          <a:endParaRPr lang="en-IN"/>
        </a:p>
      </dgm:t>
    </dgm:pt>
    <dgm:pt modelId="{A467DED8-149C-43E7-BC98-43FD4A3E27D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AE4DF681-8E4E-498D-B272-0F72147FD81F}" type="parTrans" cxnId="{0FC48669-8E14-460B-84D8-141208627058}">
      <dgm:prSet/>
      <dgm:spPr/>
      <dgm:t>
        <a:bodyPr/>
        <a:lstStyle/>
        <a:p>
          <a:endParaRPr lang="en-IN"/>
        </a:p>
      </dgm:t>
    </dgm:pt>
    <dgm:pt modelId="{EF405259-A32E-46F4-B0C2-6891A2739DE3}" type="sibTrans" cxnId="{0FC48669-8E14-460B-84D8-141208627058}">
      <dgm:prSet/>
      <dgm:spPr/>
      <dgm:t>
        <a:bodyPr/>
        <a:lstStyle/>
        <a:p>
          <a:endParaRPr lang="en-IN"/>
        </a:p>
      </dgm:t>
    </dgm:pt>
    <dgm:pt modelId="{330A69FA-87C3-4D80-B237-A4268F169892}">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7135346-A9ED-4FCE-8C68-93700D591070}" type="parTrans" cxnId="{DE7526A9-FAF7-4E8D-B422-8984A689E462}">
      <dgm:prSet/>
      <dgm:spPr/>
      <dgm:t>
        <a:bodyPr/>
        <a:lstStyle/>
        <a:p>
          <a:endParaRPr lang="en-IN"/>
        </a:p>
      </dgm:t>
    </dgm:pt>
    <dgm:pt modelId="{ED478248-5BE2-4AFE-BE98-960F76C68730}" type="sibTrans" cxnId="{DE7526A9-FAF7-4E8D-B422-8984A689E462}">
      <dgm:prSet/>
      <dgm:spPr/>
      <dgm:t>
        <a:bodyPr/>
        <a:lstStyle/>
        <a:p>
          <a:endParaRPr lang="en-IN"/>
        </a:p>
      </dgm:t>
    </dgm:pt>
    <dgm:pt modelId="{40D9875E-5FB9-4731-857A-695376E42B7D}">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7C4B682-CA70-43D4-A14D-AF1CAACCB630}" type="parTrans" cxnId="{12415D30-B638-403D-9EB3-93050D36D417}">
      <dgm:prSet/>
      <dgm:spPr/>
      <dgm:t>
        <a:bodyPr/>
        <a:lstStyle/>
        <a:p>
          <a:endParaRPr lang="en-IN"/>
        </a:p>
      </dgm:t>
    </dgm:pt>
    <dgm:pt modelId="{4ECD25E7-6490-44F9-9696-80151A330ED0}" type="sibTrans" cxnId="{12415D30-B638-403D-9EB3-93050D36D417}">
      <dgm:prSet/>
      <dgm:spPr/>
      <dgm:t>
        <a:bodyPr/>
        <a:lstStyle/>
        <a:p>
          <a:endParaRPr lang="en-IN"/>
        </a:p>
      </dgm:t>
    </dgm:pt>
    <dgm:pt modelId="{78892CA7-1D5D-4D80-98CB-F8B7065C41F8}">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ED2251D1-3B9B-4C67-9B98-6BC61C21DE09}" type="parTrans" cxnId="{A8E083BD-E150-467A-AAB5-2FA9B0A02BBE}">
      <dgm:prSet/>
      <dgm:spPr/>
      <dgm:t>
        <a:bodyPr/>
        <a:lstStyle/>
        <a:p>
          <a:endParaRPr lang="en-IN"/>
        </a:p>
      </dgm:t>
    </dgm:pt>
    <dgm:pt modelId="{149E8786-43C5-4E73-8547-72714524AB6F}" type="sibTrans" cxnId="{A8E083BD-E150-467A-AAB5-2FA9B0A02BBE}">
      <dgm:prSet/>
      <dgm:spPr/>
      <dgm:t>
        <a:bodyPr/>
        <a:lstStyle/>
        <a:p>
          <a:endParaRPr lang="en-IN"/>
        </a:p>
      </dgm:t>
    </dgm:pt>
    <dgm:pt modelId="{07427547-2505-4BF9-B958-581CED221C56}">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53551807-46D2-4239-854A-FFD0BDD11335}" type="parTrans" cxnId="{A8EAF3B4-D8CC-4EE3-B497-E89BDFD0CCC8}">
      <dgm:prSet/>
      <dgm:spPr/>
      <dgm:t>
        <a:bodyPr/>
        <a:lstStyle/>
        <a:p>
          <a:endParaRPr lang="en-IN"/>
        </a:p>
      </dgm:t>
    </dgm:pt>
    <dgm:pt modelId="{51F941A2-26DF-4907-8862-8257A1AE86BA}" type="sibTrans" cxnId="{A8EAF3B4-D8CC-4EE3-B497-E89BDFD0CCC8}">
      <dgm:prSet/>
      <dgm:spPr/>
      <dgm:t>
        <a:bodyPr/>
        <a:lstStyle/>
        <a:p>
          <a:endParaRPr lang="en-IN"/>
        </a:p>
      </dgm:t>
    </dgm:pt>
    <dgm:pt modelId="{E62B09F9-1B33-4AB3-8602-3FD72BE603F0}">
      <dgm:prSet phldrT="[Text]" custT="1"/>
      <dgm:spPr/>
      <dgm:t>
        <a:bodyPr/>
        <a:lstStyle/>
        <a:p>
          <a:endParaRPr lang="en-IN" sz="4800" b="1" dirty="0">
            <a:latin typeface="Calibri" panose="020F0502020204030204" pitchFamily="34" charset="0"/>
            <a:ea typeface="Calibri" panose="020F0502020204030204" pitchFamily="34" charset="0"/>
            <a:cs typeface="Calibri" panose="020F0502020204030204" pitchFamily="34" charset="0"/>
          </a:endParaRPr>
        </a:p>
      </dgm:t>
    </dgm:pt>
    <dgm:pt modelId="{3956872A-A8F0-4D78-91BA-E93317882150}" type="parTrans" cxnId="{2DC42FC7-2C4B-4F60-BBC5-97F2626A45A2}">
      <dgm:prSet/>
      <dgm:spPr/>
      <dgm:t>
        <a:bodyPr/>
        <a:lstStyle/>
        <a:p>
          <a:endParaRPr lang="en-IN"/>
        </a:p>
      </dgm:t>
    </dgm:pt>
    <dgm:pt modelId="{7F9B1969-09DE-4D66-95FE-168D7A8A8002}" type="sibTrans" cxnId="{2DC42FC7-2C4B-4F60-BBC5-97F2626A45A2}">
      <dgm:prSet/>
      <dgm:spPr/>
      <dgm:t>
        <a:bodyPr/>
        <a:lstStyle/>
        <a:p>
          <a:endParaRPr lang="en-IN"/>
        </a:p>
      </dgm:t>
    </dgm:pt>
    <dgm:pt modelId="{09210213-EC01-40FF-BA45-7E9AD3955546}" type="pres">
      <dgm:prSet presAssocID="{CE2EC806-9109-428D-9079-6394DAB7A6A7}" presName="hierChild1" presStyleCnt="0">
        <dgm:presLayoutVars>
          <dgm:chPref val="1"/>
          <dgm:dir/>
          <dgm:animOne val="branch"/>
          <dgm:animLvl val="lvl"/>
          <dgm:resizeHandles/>
        </dgm:presLayoutVars>
      </dgm:prSet>
      <dgm:spPr/>
    </dgm:pt>
    <dgm:pt modelId="{C22160DB-D023-4922-8A4B-38A8BDE22077}" type="pres">
      <dgm:prSet presAssocID="{A467DED8-149C-43E7-BC98-43FD4A3E27D8}" presName="hierRoot1" presStyleCnt="0"/>
      <dgm:spPr/>
    </dgm:pt>
    <dgm:pt modelId="{600101D0-0B5D-4899-937A-825C883D0008}" type="pres">
      <dgm:prSet presAssocID="{A467DED8-149C-43E7-BC98-43FD4A3E27D8}" presName="composite" presStyleCnt="0"/>
      <dgm:spPr/>
    </dgm:pt>
    <dgm:pt modelId="{112CCE75-BA5C-4259-8E8E-452A51ED3357}" type="pres">
      <dgm:prSet presAssocID="{A467DED8-149C-43E7-BC98-43FD4A3E27D8}"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ist with solid fill"/>
        </a:ext>
      </dgm:extLst>
    </dgm:pt>
    <dgm:pt modelId="{C96BEF46-8177-4E90-B396-D0D067114BD8}" type="pres">
      <dgm:prSet presAssocID="{A467DED8-149C-43E7-BC98-43FD4A3E27D8}" presName="text" presStyleLbl="revTx" presStyleIdx="0" presStyleCnt="6">
        <dgm:presLayoutVars>
          <dgm:chPref val="3"/>
        </dgm:presLayoutVars>
      </dgm:prSet>
      <dgm:spPr/>
    </dgm:pt>
    <dgm:pt modelId="{DC4975B8-8800-4075-9D37-6FEB7EC69457}" type="pres">
      <dgm:prSet presAssocID="{A467DED8-149C-43E7-BC98-43FD4A3E27D8}" presName="hierChild2" presStyleCnt="0"/>
      <dgm:spPr/>
    </dgm:pt>
    <dgm:pt modelId="{8E345D83-4CF3-4E6A-8707-42BEC4EC6953}" type="pres">
      <dgm:prSet presAssocID="{E7135346-A9ED-4FCE-8C68-93700D591070}" presName="Name10" presStyleLbl="parChTrans1D2" presStyleIdx="0" presStyleCnt="2"/>
      <dgm:spPr/>
    </dgm:pt>
    <dgm:pt modelId="{E214D5D7-A01A-4674-A771-27BA75C6E237}" type="pres">
      <dgm:prSet presAssocID="{330A69FA-87C3-4D80-B237-A4268F169892}" presName="hierRoot2" presStyleCnt="0"/>
      <dgm:spPr/>
    </dgm:pt>
    <dgm:pt modelId="{260E059D-5E7C-4981-90EE-B9956C4BCB9F}" type="pres">
      <dgm:prSet presAssocID="{330A69FA-87C3-4D80-B237-A4268F169892}" presName="composite2" presStyleCnt="0"/>
      <dgm:spPr/>
    </dgm:pt>
    <dgm:pt modelId="{51C0DAE7-0968-4F31-B995-B6464F3EDEB1}" type="pres">
      <dgm:prSet presAssocID="{330A69FA-87C3-4D80-B237-A4268F169892}"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with solid fill"/>
        </a:ext>
      </dgm:extLst>
    </dgm:pt>
    <dgm:pt modelId="{85CCC0B5-EBA7-405D-8408-B56D5F2D0421}" type="pres">
      <dgm:prSet presAssocID="{330A69FA-87C3-4D80-B237-A4268F169892}" presName="text2" presStyleLbl="revTx" presStyleIdx="1" presStyleCnt="6">
        <dgm:presLayoutVars>
          <dgm:chPref val="3"/>
        </dgm:presLayoutVars>
      </dgm:prSet>
      <dgm:spPr/>
    </dgm:pt>
    <dgm:pt modelId="{8FF0645B-B981-4456-B8AE-14CEEAF6D920}" type="pres">
      <dgm:prSet presAssocID="{330A69FA-87C3-4D80-B237-A4268F169892}" presName="hierChild3" presStyleCnt="0"/>
      <dgm:spPr/>
    </dgm:pt>
    <dgm:pt modelId="{625E3759-FD68-4A3A-BA3A-B76253651B34}" type="pres">
      <dgm:prSet presAssocID="{57C4B682-CA70-43D4-A14D-AF1CAACCB630}" presName="Name17" presStyleLbl="parChTrans1D3" presStyleIdx="0" presStyleCnt="3"/>
      <dgm:spPr/>
    </dgm:pt>
    <dgm:pt modelId="{A181FD74-4339-43F0-920A-BA8E51AD57C2}" type="pres">
      <dgm:prSet presAssocID="{40D9875E-5FB9-4731-857A-695376E42B7D}" presName="hierRoot3" presStyleCnt="0"/>
      <dgm:spPr/>
    </dgm:pt>
    <dgm:pt modelId="{1215D424-2391-43F1-A3C6-FFBCC19BB2C7}" type="pres">
      <dgm:prSet presAssocID="{40D9875E-5FB9-4731-857A-695376E42B7D}" presName="composite3" presStyleCnt="0"/>
      <dgm:spPr/>
    </dgm:pt>
    <dgm:pt modelId="{EB3A7FBF-7076-49EC-999E-D8CA8871A4D9}" type="pres">
      <dgm:prSet presAssocID="{40D9875E-5FB9-4731-857A-695376E42B7D}" presName="image3" presStyleLbl="node3" presStyleIdx="0"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with solid fill"/>
        </a:ext>
      </dgm:extLst>
    </dgm:pt>
    <dgm:pt modelId="{AEB2E778-6198-47E6-AFC7-B20937DE2D83}" type="pres">
      <dgm:prSet presAssocID="{40D9875E-5FB9-4731-857A-695376E42B7D}" presName="text3" presStyleLbl="revTx" presStyleIdx="2" presStyleCnt="6">
        <dgm:presLayoutVars>
          <dgm:chPref val="3"/>
        </dgm:presLayoutVars>
      </dgm:prSet>
      <dgm:spPr/>
    </dgm:pt>
    <dgm:pt modelId="{E18DB6C3-2CD3-4693-BE6F-44CED3BFF32C}" type="pres">
      <dgm:prSet presAssocID="{40D9875E-5FB9-4731-857A-695376E42B7D}" presName="hierChild4" presStyleCnt="0"/>
      <dgm:spPr/>
    </dgm:pt>
    <dgm:pt modelId="{0FBC23B8-79F3-4DA3-84F9-458A08CFF9F2}" type="pres">
      <dgm:prSet presAssocID="{ED2251D1-3B9B-4C67-9B98-6BC61C21DE09}" presName="Name17" presStyleLbl="parChTrans1D3" presStyleIdx="1" presStyleCnt="3"/>
      <dgm:spPr/>
    </dgm:pt>
    <dgm:pt modelId="{35017B88-3DF5-4879-A04B-84E64C9D6A66}" type="pres">
      <dgm:prSet presAssocID="{78892CA7-1D5D-4D80-98CB-F8B7065C41F8}" presName="hierRoot3" presStyleCnt="0"/>
      <dgm:spPr/>
    </dgm:pt>
    <dgm:pt modelId="{A7910004-8159-4879-9FA4-16D74A9093AB}" type="pres">
      <dgm:prSet presAssocID="{78892CA7-1D5D-4D80-98CB-F8B7065C41F8}" presName="composite3" presStyleCnt="0"/>
      <dgm:spPr/>
    </dgm:pt>
    <dgm:pt modelId="{1E82EE20-1D13-45F1-9CB2-0340AA474868}" type="pres">
      <dgm:prSet presAssocID="{78892CA7-1D5D-4D80-98CB-F8B7065C41F8}" presName="image3" presStyleLbl="node3" presStyleIdx="1"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tom with solid fill"/>
        </a:ext>
      </dgm:extLst>
    </dgm:pt>
    <dgm:pt modelId="{36B81F43-6EDA-4FE1-956E-379389A58D71}" type="pres">
      <dgm:prSet presAssocID="{78892CA7-1D5D-4D80-98CB-F8B7065C41F8}" presName="text3" presStyleLbl="revTx" presStyleIdx="3" presStyleCnt="6">
        <dgm:presLayoutVars>
          <dgm:chPref val="3"/>
        </dgm:presLayoutVars>
      </dgm:prSet>
      <dgm:spPr/>
    </dgm:pt>
    <dgm:pt modelId="{7508C886-4B21-4AFA-BFAB-68B549C9FE49}" type="pres">
      <dgm:prSet presAssocID="{78892CA7-1D5D-4D80-98CB-F8B7065C41F8}" presName="hierChild4" presStyleCnt="0"/>
      <dgm:spPr/>
    </dgm:pt>
    <dgm:pt modelId="{8CB11F0E-4A26-4E01-820E-B0C78F5AF028}" type="pres">
      <dgm:prSet presAssocID="{53551807-46D2-4239-854A-FFD0BDD11335}" presName="Name10" presStyleLbl="parChTrans1D2" presStyleIdx="1" presStyleCnt="2"/>
      <dgm:spPr/>
    </dgm:pt>
    <dgm:pt modelId="{F3EDE12A-51F2-4E73-AA62-C1FCDA9A251A}" type="pres">
      <dgm:prSet presAssocID="{07427547-2505-4BF9-B958-581CED221C56}" presName="hierRoot2" presStyleCnt="0"/>
      <dgm:spPr/>
    </dgm:pt>
    <dgm:pt modelId="{0A88B0F4-77DD-44C8-80A4-583F1FBA656B}" type="pres">
      <dgm:prSet presAssocID="{07427547-2505-4BF9-B958-581CED221C56}" presName="composite2" presStyleCnt="0"/>
      <dgm:spPr/>
    </dgm:pt>
    <dgm:pt modelId="{C85FA269-138C-4A7E-9B44-F5DFD226E407}" type="pres">
      <dgm:prSet presAssocID="{07427547-2505-4BF9-B958-581CED221C56}" presName="image2" presStyleLbl="node2" presStyleIdx="1" presStyleCnt="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effectLst>
          <a:glow rad="127000">
            <a:srgbClr val="4D8DE8"/>
          </a:glow>
        </a:effectLst>
      </dgm:spPr>
      <dgm:extLst>
        <a:ext uri="{E40237B7-FDA0-4F09-8148-C483321AD2D9}">
          <dgm14:cNvPr xmlns:dgm14="http://schemas.microsoft.com/office/drawing/2010/diagram" id="0" name="" descr="Confused person with solid fill"/>
        </a:ext>
      </dgm:extLst>
    </dgm:pt>
    <dgm:pt modelId="{4DD89DE0-B454-47D0-BC4A-9EE199514BC6}" type="pres">
      <dgm:prSet presAssocID="{07427547-2505-4BF9-B958-581CED221C56}" presName="text2" presStyleLbl="revTx" presStyleIdx="4" presStyleCnt="6">
        <dgm:presLayoutVars>
          <dgm:chPref val="3"/>
        </dgm:presLayoutVars>
      </dgm:prSet>
      <dgm:spPr/>
    </dgm:pt>
    <dgm:pt modelId="{4EFF5450-1989-405A-B608-EDDAD021E7A2}" type="pres">
      <dgm:prSet presAssocID="{07427547-2505-4BF9-B958-581CED221C56}" presName="hierChild3" presStyleCnt="0"/>
      <dgm:spPr/>
    </dgm:pt>
    <dgm:pt modelId="{2EF61E5A-82D7-4DEA-B1D1-48687D07BDEA}" type="pres">
      <dgm:prSet presAssocID="{3956872A-A8F0-4D78-91BA-E93317882150}" presName="Name17" presStyleLbl="parChTrans1D3" presStyleIdx="2" presStyleCnt="3"/>
      <dgm:spPr/>
    </dgm:pt>
    <dgm:pt modelId="{15C6EF21-8E53-4A0D-AF1E-2335602DFBE7}" type="pres">
      <dgm:prSet presAssocID="{E62B09F9-1B33-4AB3-8602-3FD72BE603F0}" presName="hierRoot3" presStyleCnt="0"/>
      <dgm:spPr/>
    </dgm:pt>
    <dgm:pt modelId="{62918906-6C3C-4A04-9266-22C1B6BA9097}" type="pres">
      <dgm:prSet presAssocID="{E62B09F9-1B33-4AB3-8602-3FD72BE603F0}" presName="composite3" presStyleCnt="0"/>
      <dgm:spPr/>
    </dgm:pt>
    <dgm:pt modelId="{5A977BE2-59E3-4746-B06F-2D780FA2FE10}" type="pres">
      <dgm:prSet presAssocID="{E62B09F9-1B33-4AB3-8602-3FD72BE603F0}" presName="image3" presStyleLbl="node3" presStyleIdx="2" presStyleCnt="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effectLst>
          <a:glow rad="127000">
            <a:srgbClr val="4D8DE8"/>
          </a:glow>
        </a:effectLst>
      </dgm:spPr>
      <dgm:extLst>
        <a:ext uri="{E40237B7-FDA0-4F09-8148-C483321AD2D9}">
          <dgm14:cNvPr xmlns:dgm14="http://schemas.microsoft.com/office/drawing/2010/diagram" id="0" name="" descr="Lock with solid fill"/>
        </a:ext>
      </dgm:extLst>
    </dgm:pt>
    <dgm:pt modelId="{1BB56FB0-0702-4267-9491-EF8CF78CE3CE}" type="pres">
      <dgm:prSet presAssocID="{E62B09F9-1B33-4AB3-8602-3FD72BE603F0}" presName="text3" presStyleLbl="revTx" presStyleIdx="5" presStyleCnt="6" custScaleX="101939">
        <dgm:presLayoutVars>
          <dgm:chPref val="3"/>
        </dgm:presLayoutVars>
      </dgm:prSet>
      <dgm:spPr/>
    </dgm:pt>
    <dgm:pt modelId="{8F718DB0-1F23-4042-B83D-7904C49DA2A6}" type="pres">
      <dgm:prSet presAssocID="{E62B09F9-1B33-4AB3-8602-3FD72BE603F0}" presName="hierChild4" presStyleCnt="0"/>
      <dgm:spPr/>
    </dgm:pt>
  </dgm:ptLst>
  <dgm:cxnLst>
    <dgm:cxn modelId="{2DDDD701-32D3-4307-843F-FCD486576277}" type="presOf" srcId="{40D9875E-5FB9-4731-857A-695376E42B7D}" destId="{AEB2E778-6198-47E6-AFC7-B20937DE2D83}" srcOrd="0" destOrd="0" presId="urn:microsoft.com/office/officeart/2009/layout/CirclePictureHierarchy"/>
    <dgm:cxn modelId="{21473903-63BD-4E7E-9118-182E71669FC9}" type="presOf" srcId="{07427547-2505-4BF9-B958-581CED221C56}" destId="{4DD89DE0-B454-47D0-BC4A-9EE199514BC6}" srcOrd="0" destOrd="0" presId="urn:microsoft.com/office/officeart/2009/layout/CirclePictureHierarchy"/>
    <dgm:cxn modelId="{47950824-76F2-4431-A4E9-ACFFC77AB70F}" type="presOf" srcId="{ED2251D1-3B9B-4C67-9B98-6BC61C21DE09}" destId="{0FBC23B8-79F3-4DA3-84F9-458A08CFF9F2}" srcOrd="0" destOrd="0" presId="urn:microsoft.com/office/officeart/2009/layout/CirclePictureHierarchy"/>
    <dgm:cxn modelId="{12415D30-B638-403D-9EB3-93050D36D417}" srcId="{330A69FA-87C3-4D80-B237-A4268F169892}" destId="{40D9875E-5FB9-4731-857A-695376E42B7D}" srcOrd="0" destOrd="0" parTransId="{57C4B682-CA70-43D4-A14D-AF1CAACCB630}" sibTransId="{4ECD25E7-6490-44F9-9696-80151A330ED0}"/>
    <dgm:cxn modelId="{E0006936-BD54-4161-AC06-C86A11C8D07B}" type="presOf" srcId="{3956872A-A8F0-4D78-91BA-E93317882150}" destId="{2EF61E5A-82D7-4DEA-B1D1-48687D07BDEA}" srcOrd="0" destOrd="0" presId="urn:microsoft.com/office/officeart/2009/layout/CirclePictureHierarchy"/>
    <dgm:cxn modelId="{5B790845-CBEE-4B89-822A-4A4F438799FC}" type="presOf" srcId="{57C4B682-CA70-43D4-A14D-AF1CAACCB630}" destId="{625E3759-FD68-4A3A-BA3A-B76253651B34}" srcOrd="0" destOrd="0" presId="urn:microsoft.com/office/officeart/2009/layout/CirclePictureHierarchy"/>
    <dgm:cxn modelId="{A57E7C66-5CB5-4C73-A26C-0D9DC1E2F5DF}" type="presOf" srcId="{78892CA7-1D5D-4D80-98CB-F8B7065C41F8}" destId="{36B81F43-6EDA-4FE1-956E-379389A58D71}" srcOrd="0" destOrd="0" presId="urn:microsoft.com/office/officeart/2009/layout/CirclePictureHierarchy"/>
    <dgm:cxn modelId="{0FC48669-8E14-460B-84D8-141208627058}" srcId="{CE2EC806-9109-428D-9079-6394DAB7A6A7}" destId="{A467DED8-149C-43E7-BC98-43FD4A3E27D8}" srcOrd="0" destOrd="0" parTransId="{AE4DF681-8E4E-498D-B272-0F72147FD81F}" sibTransId="{EF405259-A32E-46F4-B0C2-6891A2739DE3}"/>
    <dgm:cxn modelId="{F719E280-4F49-45BC-9E88-C6481E94E405}" type="presOf" srcId="{330A69FA-87C3-4D80-B237-A4268F169892}" destId="{85CCC0B5-EBA7-405D-8408-B56D5F2D0421}" srcOrd="0" destOrd="0" presId="urn:microsoft.com/office/officeart/2009/layout/CirclePictureHierarchy"/>
    <dgm:cxn modelId="{1ED5058B-1515-4EA2-A693-2365E3588650}" type="presOf" srcId="{53551807-46D2-4239-854A-FFD0BDD11335}" destId="{8CB11F0E-4A26-4E01-820E-B0C78F5AF028}" srcOrd="0" destOrd="0" presId="urn:microsoft.com/office/officeart/2009/layout/CirclePictureHierarchy"/>
    <dgm:cxn modelId="{14638C94-9C65-4B9B-BF88-4D0DA616EA1F}" type="presOf" srcId="{CE2EC806-9109-428D-9079-6394DAB7A6A7}" destId="{09210213-EC01-40FF-BA45-7E9AD3955546}" srcOrd="0" destOrd="0" presId="urn:microsoft.com/office/officeart/2009/layout/CirclePictureHierarchy"/>
    <dgm:cxn modelId="{DE7526A9-FAF7-4E8D-B422-8984A689E462}" srcId="{A467DED8-149C-43E7-BC98-43FD4A3E27D8}" destId="{330A69FA-87C3-4D80-B237-A4268F169892}" srcOrd="0" destOrd="0" parTransId="{E7135346-A9ED-4FCE-8C68-93700D591070}" sibTransId="{ED478248-5BE2-4AFE-BE98-960F76C68730}"/>
    <dgm:cxn modelId="{A8EAF3B4-D8CC-4EE3-B497-E89BDFD0CCC8}" srcId="{A467DED8-149C-43E7-BC98-43FD4A3E27D8}" destId="{07427547-2505-4BF9-B958-581CED221C56}" srcOrd="1" destOrd="0" parTransId="{53551807-46D2-4239-854A-FFD0BDD11335}" sibTransId="{51F941A2-26DF-4907-8862-8257A1AE86BA}"/>
    <dgm:cxn modelId="{A8E083BD-E150-467A-AAB5-2FA9B0A02BBE}" srcId="{330A69FA-87C3-4D80-B237-A4268F169892}" destId="{78892CA7-1D5D-4D80-98CB-F8B7065C41F8}" srcOrd="1" destOrd="0" parTransId="{ED2251D1-3B9B-4C67-9B98-6BC61C21DE09}" sibTransId="{149E8786-43C5-4E73-8547-72714524AB6F}"/>
    <dgm:cxn modelId="{2DC42FC7-2C4B-4F60-BBC5-97F2626A45A2}" srcId="{07427547-2505-4BF9-B958-581CED221C56}" destId="{E62B09F9-1B33-4AB3-8602-3FD72BE603F0}" srcOrd="0" destOrd="0" parTransId="{3956872A-A8F0-4D78-91BA-E93317882150}" sibTransId="{7F9B1969-09DE-4D66-95FE-168D7A8A8002}"/>
    <dgm:cxn modelId="{EE1F1FD0-3DA1-4C2E-8A56-F3E874C9F072}" type="presOf" srcId="{A467DED8-149C-43E7-BC98-43FD4A3E27D8}" destId="{C96BEF46-8177-4E90-B396-D0D067114BD8}" srcOrd="0" destOrd="0" presId="urn:microsoft.com/office/officeart/2009/layout/CirclePictureHierarchy"/>
    <dgm:cxn modelId="{2C2703DE-44E0-4C5E-9B58-5D43B86E43D1}" type="presOf" srcId="{E7135346-A9ED-4FCE-8C68-93700D591070}" destId="{8E345D83-4CF3-4E6A-8707-42BEC4EC6953}" srcOrd="0" destOrd="0" presId="urn:microsoft.com/office/officeart/2009/layout/CirclePictureHierarchy"/>
    <dgm:cxn modelId="{C66E86EF-062D-42FC-B7F0-B0AD42A59B1F}" type="presOf" srcId="{E62B09F9-1B33-4AB3-8602-3FD72BE603F0}" destId="{1BB56FB0-0702-4267-9491-EF8CF78CE3CE}" srcOrd="0" destOrd="0" presId="urn:microsoft.com/office/officeart/2009/layout/CirclePictureHierarchy"/>
    <dgm:cxn modelId="{2C3A423D-AA45-4AA5-B253-C7440E1E5C97}" type="presParOf" srcId="{09210213-EC01-40FF-BA45-7E9AD3955546}" destId="{C22160DB-D023-4922-8A4B-38A8BDE22077}" srcOrd="0" destOrd="0" presId="urn:microsoft.com/office/officeart/2009/layout/CirclePictureHierarchy"/>
    <dgm:cxn modelId="{29562831-CB3E-45C0-983D-C95004C22454}" type="presParOf" srcId="{C22160DB-D023-4922-8A4B-38A8BDE22077}" destId="{600101D0-0B5D-4899-937A-825C883D0008}" srcOrd="0" destOrd="0" presId="urn:microsoft.com/office/officeart/2009/layout/CirclePictureHierarchy"/>
    <dgm:cxn modelId="{FC9221DC-D2EE-489E-BC5A-B327631CF294}" type="presParOf" srcId="{600101D0-0B5D-4899-937A-825C883D0008}" destId="{112CCE75-BA5C-4259-8E8E-452A51ED3357}" srcOrd="0" destOrd="0" presId="urn:microsoft.com/office/officeart/2009/layout/CirclePictureHierarchy"/>
    <dgm:cxn modelId="{33954542-CA34-447C-BC3C-8411071EB540}" type="presParOf" srcId="{600101D0-0B5D-4899-937A-825C883D0008}" destId="{C96BEF46-8177-4E90-B396-D0D067114BD8}" srcOrd="1" destOrd="0" presId="urn:microsoft.com/office/officeart/2009/layout/CirclePictureHierarchy"/>
    <dgm:cxn modelId="{BCC96ED6-C018-4B84-890A-ECDD0410EC25}" type="presParOf" srcId="{C22160DB-D023-4922-8A4B-38A8BDE22077}" destId="{DC4975B8-8800-4075-9D37-6FEB7EC69457}" srcOrd="1" destOrd="0" presId="urn:microsoft.com/office/officeart/2009/layout/CirclePictureHierarchy"/>
    <dgm:cxn modelId="{9D026310-4738-464C-A76B-92F5D50005A2}" type="presParOf" srcId="{DC4975B8-8800-4075-9D37-6FEB7EC69457}" destId="{8E345D83-4CF3-4E6A-8707-42BEC4EC6953}" srcOrd="0" destOrd="0" presId="urn:microsoft.com/office/officeart/2009/layout/CirclePictureHierarchy"/>
    <dgm:cxn modelId="{5E5187D2-8B8A-49B3-9329-AB657E4C2CAF}" type="presParOf" srcId="{DC4975B8-8800-4075-9D37-6FEB7EC69457}" destId="{E214D5D7-A01A-4674-A771-27BA75C6E237}" srcOrd="1" destOrd="0" presId="urn:microsoft.com/office/officeart/2009/layout/CirclePictureHierarchy"/>
    <dgm:cxn modelId="{F2FE89BB-1369-411A-91A7-361EF3ADBC73}" type="presParOf" srcId="{E214D5D7-A01A-4674-A771-27BA75C6E237}" destId="{260E059D-5E7C-4981-90EE-B9956C4BCB9F}" srcOrd="0" destOrd="0" presId="urn:microsoft.com/office/officeart/2009/layout/CirclePictureHierarchy"/>
    <dgm:cxn modelId="{5B4A890D-293F-431E-851E-8233DB209427}" type="presParOf" srcId="{260E059D-5E7C-4981-90EE-B9956C4BCB9F}" destId="{51C0DAE7-0968-4F31-B995-B6464F3EDEB1}" srcOrd="0" destOrd="0" presId="urn:microsoft.com/office/officeart/2009/layout/CirclePictureHierarchy"/>
    <dgm:cxn modelId="{F50A5BA0-974F-458B-94E9-87D2E4B81508}" type="presParOf" srcId="{260E059D-5E7C-4981-90EE-B9956C4BCB9F}" destId="{85CCC0B5-EBA7-405D-8408-B56D5F2D0421}" srcOrd="1" destOrd="0" presId="urn:microsoft.com/office/officeart/2009/layout/CirclePictureHierarchy"/>
    <dgm:cxn modelId="{C2DEBF01-5610-428F-A1A1-8EB56C66309E}" type="presParOf" srcId="{E214D5D7-A01A-4674-A771-27BA75C6E237}" destId="{8FF0645B-B981-4456-B8AE-14CEEAF6D920}" srcOrd="1" destOrd="0" presId="urn:microsoft.com/office/officeart/2009/layout/CirclePictureHierarchy"/>
    <dgm:cxn modelId="{C384EE75-7B74-4CA5-9762-BBAD666DD7B6}" type="presParOf" srcId="{8FF0645B-B981-4456-B8AE-14CEEAF6D920}" destId="{625E3759-FD68-4A3A-BA3A-B76253651B34}" srcOrd="0" destOrd="0" presId="urn:microsoft.com/office/officeart/2009/layout/CirclePictureHierarchy"/>
    <dgm:cxn modelId="{9FB14144-F0F7-4491-A53E-70329326C9D8}" type="presParOf" srcId="{8FF0645B-B981-4456-B8AE-14CEEAF6D920}" destId="{A181FD74-4339-43F0-920A-BA8E51AD57C2}" srcOrd="1" destOrd="0" presId="urn:microsoft.com/office/officeart/2009/layout/CirclePictureHierarchy"/>
    <dgm:cxn modelId="{3BB0DFA1-43A8-409F-81BB-1A11020F9D82}" type="presParOf" srcId="{A181FD74-4339-43F0-920A-BA8E51AD57C2}" destId="{1215D424-2391-43F1-A3C6-FFBCC19BB2C7}" srcOrd="0" destOrd="0" presId="urn:microsoft.com/office/officeart/2009/layout/CirclePictureHierarchy"/>
    <dgm:cxn modelId="{4CA96CA5-9537-4E61-A1A8-DD322C7353FB}" type="presParOf" srcId="{1215D424-2391-43F1-A3C6-FFBCC19BB2C7}" destId="{EB3A7FBF-7076-49EC-999E-D8CA8871A4D9}" srcOrd="0" destOrd="0" presId="urn:microsoft.com/office/officeart/2009/layout/CirclePictureHierarchy"/>
    <dgm:cxn modelId="{819246FD-5642-4700-B325-3C7A6C4FDF56}" type="presParOf" srcId="{1215D424-2391-43F1-A3C6-FFBCC19BB2C7}" destId="{AEB2E778-6198-47E6-AFC7-B20937DE2D83}" srcOrd="1" destOrd="0" presId="urn:microsoft.com/office/officeart/2009/layout/CirclePictureHierarchy"/>
    <dgm:cxn modelId="{8FB17AE3-06CF-47CA-AC0B-B6386AC579E5}" type="presParOf" srcId="{A181FD74-4339-43F0-920A-BA8E51AD57C2}" destId="{E18DB6C3-2CD3-4693-BE6F-44CED3BFF32C}" srcOrd="1" destOrd="0" presId="urn:microsoft.com/office/officeart/2009/layout/CirclePictureHierarchy"/>
    <dgm:cxn modelId="{9ADD76A6-335C-48D3-A149-C98E04E8F8C5}" type="presParOf" srcId="{8FF0645B-B981-4456-B8AE-14CEEAF6D920}" destId="{0FBC23B8-79F3-4DA3-84F9-458A08CFF9F2}" srcOrd="2" destOrd="0" presId="urn:microsoft.com/office/officeart/2009/layout/CirclePictureHierarchy"/>
    <dgm:cxn modelId="{C74BE156-2A54-4822-A49F-701C6CC57477}" type="presParOf" srcId="{8FF0645B-B981-4456-B8AE-14CEEAF6D920}" destId="{35017B88-3DF5-4879-A04B-84E64C9D6A66}" srcOrd="3" destOrd="0" presId="urn:microsoft.com/office/officeart/2009/layout/CirclePictureHierarchy"/>
    <dgm:cxn modelId="{3A85E698-2F8B-46F7-8442-0B425A2EF37D}" type="presParOf" srcId="{35017B88-3DF5-4879-A04B-84E64C9D6A66}" destId="{A7910004-8159-4879-9FA4-16D74A9093AB}" srcOrd="0" destOrd="0" presId="urn:microsoft.com/office/officeart/2009/layout/CirclePictureHierarchy"/>
    <dgm:cxn modelId="{6623B546-4421-40D1-B40B-14C8A44CBE14}" type="presParOf" srcId="{A7910004-8159-4879-9FA4-16D74A9093AB}" destId="{1E82EE20-1D13-45F1-9CB2-0340AA474868}" srcOrd="0" destOrd="0" presId="urn:microsoft.com/office/officeart/2009/layout/CirclePictureHierarchy"/>
    <dgm:cxn modelId="{CE2E847A-6025-4C15-BC13-EAFD90E43EEB}" type="presParOf" srcId="{A7910004-8159-4879-9FA4-16D74A9093AB}" destId="{36B81F43-6EDA-4FE1-956E-379389A58D71}" srcOrd="1" destOrd="0" presId="urn:microsoft.com/office/officeart/2009/layout/CirclePictureHierarchy"/>
    <dgm:cxn modelId="{66A29AA9-C80B-4621-AC0F-DD9A32EF6C3A}" type="presParOf" srcId="{35017B88-3DF5-4879-A04B-84E64C9D6A66}" destId="{7508C886-4B21-4AFA-BFAB-68B549C9FE49}" srcOrd="1" destOrd="0" presId="urn:microsoft.com/office/officeart/2009/layout/CirclePictureHierarchy"/>
    <dgm:cxn modelId="{2BA44BF1-95FD-454F-B7E2-C3EA34EE33D4}" type="presParOf" srcId="{DC4975B8-8800-4075-9D37-6FEB7EC69457}" destId="{8CB11F0E-4A26-4E01-820E-B0C78F5AF028}" srcOrd="2" destOrd="0" presId="urn:microsoft.com/office/officeart/2009/layout/CirclePictureHierarchy"/>
    <dgm:cxn modelId="{54B87FBB-16D1-4FF8-B612-3217D8AA6B2C}" type="presParOf" srcId="{DC4975B8-8800-4075-9D37-6FEB7EC69457}" destId="{F3EDE12A-51F2-4E73-AA62-C1FCDA9A251A}" srcOrd="3" destOrd="0" presId="urn:microsoft.com/office/officeart/2009/layout/CirclePictureHierarchy"/>
    <dgm:cxn modelId="{54EE12BA-997F-4F30-BE99-C7B20C03DA3E}" type="presParOf" srcId="{F3EDE12A-51F2-4E73-AA62-C1FCDA9A251A}" destId="{0A88B0F4-77DD-44C8-80A4-583F1FBA656B}" srcOrd="0" destOrd="0" presId="urn:microsoft.com/office/officeart/2009/layout/CirclePictureHierarchy"/>
    <dgm:cxn modelId="{6BBB31C1-9795-4FDC-9BFD-1510037AF96D}" type="presParOf" srcId="{0A88B0F4-77DD-44C8-80A4-583F1FBA656B}" destId="{C85FA269-138C-4A7E-9B44-F5DFD226E407}" srcOrd="0" destOrd="0" presId="urn:microsoft.com/office/officeart/2009/layout/CirclePictureHierarchy"/>
    <dgm:cxn modelId="{F2F74B3E-33DA-4A50-A485-B803A3A23113}" type="presParOf" srcId="{0A88B0F4-77DD-44C8-80A4-583F1FBA656B}" destId="{4DD89DE0-B454-47D0-BC4A-9EE199514BC6}" srcOrd="1" destOrd="0" presId="urn:microsoft.com/office/officeart/2009/layout/CirclePictureHierarchy"/>
    <dgm:cxn modelId="{AD110319-CBEC-4FEF-B5CB-1FCCED0BCC9F}" type="presParOf" srcId="{F3EDE12A-51F2-4E73-AA62-C1FCDA9A251A}" destId="{4EFF5450-1989-405A-B608-EDDAD021E7A2}" srcOrd="1" destOrd="0" presId="urn:microsoft.com/office/officeart/2009/layout/CirclePictureHierarchy"/>
    <dgm:cxn modelId="{4A9F0F87-59E6-43F5-86CB-0C828AED994D}" type="presParOf" srcId="{4EFF5450-1989-405A-B608-EDDAD021E7A2}" destId="{2EF61E5A-82D7-4DEA-B1D1-48687D07BDEA}" srcOrd="0" destOrd="0" presId="urn:microsoft.com/office/officeart/2009/layout/CirclePictureHierarchy"/>
    <dgm:cxn modelId="{5D5349C1-3B27-4D28-9F92-3789CEABA597}" type="presParOf" srcId="{4EFF5450-1989-405A-B608-EDDAD021E7A2}" destId="{15C6EF21-8E53-4A0D-AF1E-2335602DFBE7}" srcOrd="1" destOrd="0" presId="urn:microsoft.com/office/officeart/2009/layout/CirclePictureHierarchy"/>
    <dgm:cxn modelId="{EBE6D471-DDE4-4E50-87AA-C19F28F85433}" type="presParOf" srcId="{15C6EF21-8E53-4A0D-AF1E-2335602DFBE7}" destId="{62918906-6C3C-4A04-9266-22C1B6BA9097}" srcOrd="0" destOrd="0" presId="urn:microsoft.com/office/officeart/2009/layout/CirclePictureHierarchy"/>
    <dgm:cxn modelId="{5D217731-12D6-4DFA-BC89-581C78CDAC99}" type="presParOf" srcId="{62918906-6C3C-4A04-9266-22C1B6BA9097}" destId="{5A977BE2-59E3-4746-B06F-2D780FA2FE10}" srcOrd="0" destOrd="0" presId="urn:microsoft.com/office/officeart/2009/layout/CirclePictureHierarchy"/>
    <dgm:cxn modelId="{CE1FF07C-E8D1-4347-8821-07F3110FD8C3}" type="presParOf" srcId="{62918906-6C3C-4A04-9266-22C1B6BA9097}" destId="{1BB56FB0-0702-4267-9491-EF8CF78CE3CE}" srcOrd="1" destOrd="0" presId="urn:microsoft.com/office/officeart/2009/layout/CirclePictureHierarchy"/>
    <dgm:cxn modelId="{90F91A94-7B54-49C9-8E26-DCFF962C9FE6}" type="presParOf" srcId="{15C6EF21-8E53-4A0D-AF1E-2335602DFBE7}" destId="{8F718DB0-1F23-4042-B83D-7904C49DA2A6}" srcOrd="1" destOrd="0" presId="urn:microsoft.com/office/officeart/2009/layout/CirclePictureHierarchy"/>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61E5A-82D7-4DEA-B1D1-48687D07BDEA}">
      <dsp:nvSpPr>
        <dsp:cNvPr id="0" name=""/>
        <dsp:cNvSpPr/>
      </dsp:nvSpPr>
      <dsp:spPr>
        <a:xfrm>
          <a:off x="12986959" y="6506483"/>
          <a:ext cx="91440" cy="683615"/>
        </a:xfrm>
        <a:custGeom>
          <a:avLst/>
          <a:gdLst/>
          <a:ahLst/>
          <a:cxnLst/>
          <a:rect l="0" t="0" r="0" b="0"/>
          <a:pathLst>
            <a:path>
              <a:moveTo>
                <a:pt x="61500" y="0"/>
              </a:moveTo>
              <a:lnTo>
                <a:pt x="61500" y="344520"/>
              </a:lnTo>
              <a:lnTo>
                <a:pt x="45720" y="344520"/>
              </a:lnTo>
              <a:lnTo>
                <a:pt x="45720" y="68361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B11F0E-4A26-4E01-820E-B0C78F5AF028}">
      <dsp:nvSpPr>
        <dsp:cNvPr id="0" name=""/>
        <dsp:cNvSpPr/>
      </dsp:nvSpPr>
      <dsp:spPr>
        <a:xfrm>
          <a:off x="8564515" y="3652659"/>
          <a:ext cx="4483943" cy="683615"/>
        </a:xfrm>
        <a:custGeom>
          <a:avLst/>
          <a:gdLst/>
          <a:ahLst/>
          <a:cxnLst/>
          <a:rect l="0" t="0" r="0" b="0"/>
          <a:pathLst>
            <a:path>
              <a:moveTo>
                <a:pt x="0" y="0"/>
              </a:moveTo>
              <a:lnTo>
                <a:pt x="0" y="344520"/>
              </a:lnTo>
              <a:lnTo>
                <a:pt x="4483943" y="344520"/>
              </a:lnTo>
              <a:lnTo>
                <a:pt x="4483943" y="68361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C23B8-79F3-4DA3-84F9-458A08CFF9F2}">
      <dsp:nvSpPr>
        <dsp:cNvPr id="0" name=""/>
        <dsp:cNvSpPr/>
      </dsp:nvSpPr>
      <dsp:spPr>
        <a:xfrm>
          <a:off x="4080572" y="6506483"/>
          <a:ext cx="2984035" cy="683615"/>
        </a:xfrm>
        <a:custGeom>
          <a:avLst/>
          <a:gdLst/>
          <a:ahLst/>
          <a:cxnLst/>
          <a:rect l="0" t="0" r="0" b="0"/>
          <a:pathLst>
            <a:path>
              <a:moveTo>
                <a:pt x="0" y="0"/>
              </a:moveTo>
              <a:lnTo>
                <a:pt x="0" y="344520"/>
              </a:lnTo>
              <a:lnTo>
                <a:pt x="2984035" y="344520"/>
              </a:lnTo>
              <a:lnTo>
                <a:pt x="2984035" y="68361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5E3759-FD68-4A3A-BA3A-B76253651B34}">
      <dsp:nvSpPr>
        <dsp:cNvPr id="0" name=""/>
        <dsp:cNvSpPr/>
      </dsp:nvSpPr>
      <dsp:spPr>
        <a:xfrm>
          <a:off x="1096536" y="6506483"/>
          <a:ext cx="2984035" cy="683615"/>
        </a:xfrm>
        <a:custGeom>
          <a:avLst/>
          <a:gdLst/>
          <a:ahLst/>
          <a:cxnLst/>
          <a:rect l="0" t="0" r="0" b="0"/>
          <a:pathLst>
            <a:path>
              <a:moveTo>
                <a:pt x="2984035" y="0"/>
              </a:moveTo>
              <a:lnTo>
                <a:pt x="2984035" y="344520"/>
              </a:lnTo>
              <a:lnTo>
                <a:pt x="0" y="344520"/>
              </a:lnTo>
              <a:lnTo>
                <a:pt x="0" y="68361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345D83-4CF3-4E6A-8707-42BEC4EC6953}">
      <dsp:nvSpPr>
        <dsp:cNvPr id="0" name=""/>
        <dsp:cNvSpPr/>
      </dsp:nvSpPr>
      <dsp:spPr>
        <a:xfrm>
          <a:off x="4080572" y="3652659"/>
          <a:ext cx="4483943" cy="683615"/>
        </a:xfrm>
        <a:custGeom>
          <a:avLst/>
          <a:gdLst/>
          <a:ahLst/>
          <a:cxnLst/>
          <a:rect l="0" t="0" r="0" b="0"/>
          <a:pathLst>
            <a:path>
              <a:moveTo>
                <a:pt x="4483943" y="0"/>
              </a:moveTo>
              <a:lnTo>
                <a:pt x="4483943" y="344520"/>
              </a:lnTo>
              <a:lnTo>
                <a:pt x="0" y="344520"/>
              </a:lnTo>
              <a:lnTo>
                <a:pt x="0" y="68361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2CCE75-BA5C-4259-8E8E-452A51ED3357}">
      <dsp:nvSpPr>
        <dsp:cNvPr id="0" name=""/>
        <dsp:cNvSpPr/>
      </dsp:nvSpPr>
      <dsp:spPr>
        <a:xfrm>
          <a:off x="7479412" y="1482452"/>
          <a:ext cx="2170207" cy="217020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BEF46-8177-4E90-B396-D0D067114BD8}">
      <dsp:nvSpPr>
        <dsp:cNvPr id="0" name=""/>
        <dsp:cNvSpPr/>
      </dsp:nvSpPr>
      <dsp:spPr>
        <a:xfrm>
          <a:off x="9649619" y="1477026"/>
          <a:ext cx="3255311" cy="2170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IN" sz="4800" b="1" kern="1200" dirty="0">
              <a:latin typeface="Calibri" panose="020F0502020204030204" pitchFamily="34" charset="0"/>
              <a:ea typeface="Calibri" panose="020F0502020204030204" pitchFamily="34" charset="0"/>
              <a:cs typeface="Calibri" panose="020F0502020204030204" pitchFamily="34" charset="0"/>
            </a:rPr>
            <a:t>Nav Bar</a:t>
          </a:r>
        </a:p>
      </dsp:txBody>
      <dsp:txXfrm>
        <a:off x="9649619" y="1477026"/>
        <a:ext cx="3255311" cy="2170207"/>
      </dsp:txXfrm>
    </dsp:sp>
    <dsp:sp modelId="{51C0DAE7-0968-4F31-B995-B6464F3EDEB1}">
      <dsp:nvSpPr>
        <dsp:cNvPr id="0" name=""/>
        <dsp:cNvSpPr/>
      </dsp:nvSpPr>
      <dsp:spPr>
        <a:xfrm>
          <a:off x="2995468" y="4336275"/>
          <a:ext cx="2170207" cy="217020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CC0B5-EBA7-405D-8408-B56D5F2D0421}">
      <dsp:nvSpPr>
        <dsp:cNvPr id="0" name=""/>
        <dsp:cNvSpPr/>
      </dsp:nvSpPr>
      <dsp:spPr>
        <a:xfrm>
          <a:off x="5165676" y="4330849"/>
          <a:ext cx="3255311" cy="2170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IN" sz="4800" b="1" kern="1200" dirty="0">
              <a:latin typeface="Calibri" panose="020F0502020204030204" pitchFamily="34" charset="0"/>
              <a:ea typeface="Calibri" panose="020F0502020204030204" pitchFamily="34" charset="0"/>
              <a:cs typeface="Calibri" panose="020F0502020204030204" pitchFamily="34" charset="0"/>
            </a:rPr>
            <a:t>Courses</a:t>
          </a:r>
        </a:p>
      </dsp:txBody>
      <dsp:txXfrm>
        <a:off x="5165676" y="4330849"/>
        <a:ext cx="3255311" cy="2170207"/>
      </dsp:txXfrm>
    </dsp:sp>
    <dsp:sp modelId="{EB3A7FBF-7076-49EC-999E-D8CA8871A4D9}">
      <dsp:nvSpPr>
        <dsp:cNvPr id="0" name=""/>
        <dsp:cNvSpPr/>
      </dsp:nvSpPr>
      <dsp:spPr>
        <a:xfrm>
          <a:off x="11432" y="7190098"/>
          <a:ext cx="2170207" cy="2170207"/>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B2E778-6198-47E6-AFC7-B20937DE2D83}">
      <dsp:nvSpPr>
        <dsp:cNvPr id="0" name=""/>
        <dsp:cNvSpPr/>
      </dsp:nvSpPr>
      <dsp:spPr>
        <a:xfrm>
          <a:off x="2181640" y="7184673"/>
          <a:ext cx="3255311" cy="2170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IN" sz="4800" b="1" kern="1200" dirty="0">
              <a:latin typeface="Calibri" panose="020F0502020204030204" pitchFamily="34" charset="0"/>
              <a:ea typeface="Calibri" panose="020F0502020204030204" pitchFamily="34" charset="0"/>
              <a:cs typeface="Calibri" panose="020F0502020204030204" pitchFamily="34" charset="0"/>
            </a:rPr>
            <a:t>DSA</a:t>
          </a:r>
        </a:p>
      </dsp:txBody>
      <dsp:txXfrm>
        <a:off x="2181640" y="7184673"/>
        <a:ext cx="3255311" cy="2170207"/>
      </dsp:txXfrm>
    </dsp:sp>
    <dsp:sp modelId="{1E82EE20-1D13-45F1-9CB2-0340AA474868}">
      <dsp:nvSpPr>
        <dsp:cNvPr id="0" name=""/>
        <dsp:cNvSpPr/>
      </dsp:nvSpPr>
      <dsp:spPr>
        <a:xfrm>
          <a:off x="5979504" y="7190098"/>
          <a:ext cx="2170207" cy="2170207"/>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B81F43-6EDA-4FE1-956E-379389A58D71}">
      <dsp:nvSpPr>
        <dsp:cNvPr id="0" name=""/>
        <dsp:cNvSpPr/>
      </dsp:nvSpPr>
      <dsp:spPr>
        <a:xfrm>
          <a:off x="8149711" y="7184673"/>
          <a:ext cx="3255311" cy="2170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IN" sz="4800" b="1" kern="1200" dirty="0">
              <a:latin typeface="Calibri" panose="020F0502020204030204" pitchFamily="34" charset="0"/>
              <a:ea typeface="Calibri" panose="020F0502020204030204" pitchFamily="34" charset="0"/>
              <a:cs typeface="Calibri" panose="020F0502020204030204" pitchFamily="34" charset="0"/>
            </a:rPr>
            <a:t>FSD</a:t>
          </a:r>
        </a:p>
      </dsp:txBody>
      <dsp:txXfrm>
        <a:off x="8149711" y="7184673"/>
        <a:ext cx="3255311" cy="2170207"/>
      </dsp:txXfrm>
    </dsp:sp>
    <dsp:sp modelId="{C85FA269-138C-4A7E-9B44-F5DFD226E407}">
      <dsp:nvSpPr>
        <dsp:cNvPr id="0" name=""/>
        <dsp:cNvSpPr/>
      </dsp:nvSpPr>
      <dsp:spPr>
        <a:xfrm>
          <a:off x="11963355" y="4336275"/>
          <a:ext cx="2170207" cy="2170207"/>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D89DE0-B454-47D0-BC4A-9EE199514BC6}">
      <dsp:nvSpPr>
        <dsp:cNvPr id="0" name=""/>
        <dsp:cNvSpPr/>
      </dsp:nvSpPr>
      <dsp:spPr>
        <a:xfrm>
          <a:off x="14133563" y="4330849"/>
          <a:ext cx="3255311" cy="2170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IN" sz="4800" b="1" kern="1200" dirty="0">
              <a:latin typeface="Calibri" panose="020F0502020204030204" pitchFamily="34" charset="0"/>
              <a:ea typeface="Calibri" panose="020F0502020204030204" pitchFamily="34" charset="0"/>
              <a:cs typeface="Calibri" panose="020F0502020204030204" pitchFamily="34" charset="0"/>
            </a:rPr>
            <a:t>Profile</a:t>
          </a:r>
        </a:p>
      </dsp:txBody>
      <dsp:txXfrm>
        <a:off x="14133563" y="4330849"/>
        <a:ext cx="3255311" cy="2170207"/>
      </dsp:txXfrm>
    </dsp:sp>
    <dsp:sp modelId="{5A977BE2-59E3-4746-B06F-2D780FA2FE10}">
      <dsp:nvSpPr>
        <dsp:cNvPr id="0" name=""/>
        <dsp:cNvSpPr/>
      </dsp:nvSpPr>
      <dsp:spPr>
        <a:xfrm>
          <a:off x="11947575" y="7190098"/>
          <a:ext cx="2170207" cy="2170207"/>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B56FB0-0702-4267-9491-EF8CF78CE3CE}">
      <dsp:nvSpPr>
        <dsp:cNvPr id="0" name=""/>
        <dsp:cNvSpPr/>
      </dsp:nvSpPr>
      <dsp:spPr>
        <a:xfrm>
          <a:off x="14086223" y="7184673"/>
          <a:ext cx="3318432" cy="2170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IN" sz="4800" b="1" kern="1200" dirty="0">
              <a:latin typeface="Calibri" panose="020F0502020204030204" pitchFamily="34" charset="0"/>
              <a:ea typeface="Calibri" panose="020F0502020204030204" pitchFamily="34" charset="0"/>
              <a:cs typeface="Calibri" panose="020F0502020204030204" pitchFamily="34" charset="0"/>
            </a:rPr>
            <a:t>Signup</a:t>
          </a:r>
        </a:p>
      </dsp:txBody>
      <dsp:txXfrm>
        <a:off x="14086223" y="7184673"/>
        <a:ext cx="3318432" cy="2170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61E5A-82D7-4DEA-B1D1-48687D07BDEA}">
      <dsp:nvSpPr>
        <dsp:cNvPr id="0" name=""/>
        <dsp:cNvSpPr/>
      </dsp:nvSpPr>
      <dsp:spPr>
        <a:xfrm>
          <a:off x="4292910" y="2642215"/>
          <a:ext cx="91440" cy="227578"/>
        </a:xfrm>
        <a:custGeom>
          <a:avLst/>
          <a:gdLst/>
          <a:ahLst/>
          <a:cxnLst/>
          <a:rect l="0" t="0" r="0" b="0"/>
          <a:pathLst>
            <a:path>
              <a:moveTo>
                <a:pt x="50973" y="0"/>
              </a:moveTo>
              <a:lnTo>
                <a:pt x="50973" y="114692"/>
              </a:lnTo>
              <a:lnTo>
                <a:pt x="45720" y="114692"/>
              </a:lnTo>
              <a:lnTo>
                <a:pt x="4572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B11F0E-4A26-4E01-820E-B0C78F5AF028}">
      <dsp:nvSpPr>
        <dsp:cNvPr id="0" name=""/>
        <dsp:cNvSpPr/>
      </dsp:nvSpPr>
      <dsp:spPr>
        <a:xfrm>
          <a:off x="2851161" y="1692165"/>
          <a:ext cx="1492722" cy="227578"/>
        </a:xfrm>
        <a:custGeom>
          <a:avLst/>
          <a:gdLst/>
          <a:ahLst/>
          <a:cxnLst/>
          <a:rect l="0" t="0" r="0" b="0"/>
          <a:pathLst>
            <a:path>
              <a:moveTo>
                <a:pt x="0" y="0"/>
              </a:moveTo>
              <a:lnTo>
                <a:pt x="0" y="114692"/>
              </a:lnTo>
              <a:lnTo>
                <a:pt x="1492722" y="114692"/>
              </a:lnTo>
              <a:lnTo>
                <a:pt x="1492722"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C23B8-79F3-4DA3-84F9-458A08CFF9F2}">
      <dsp:nvSpPr>
        <dsp:cNvPr id="0" name=""/>
        <dsp:cNvSpPr/>
      </dsp:nvSpPr>
      <dsp:spPr>
        <a:xfrm>
          <a:off x="1358438" y="2642215"/>
          <a:ext cx="993397" cy="227578"/>
        </a:xfrm>
        <a:custGeom>
          <a:avLst/>
          <a:gdLst/>
          <a:ahLst/>
          <a:cxnLst/>
          <a:rect l="0" t="0" r="0" b="0"/>
          <a:pathLst>
            <a:path>
              <a:moveTo>
                <a:pt x="0" y="0"/>
              </a:moveTo>
              <a:lnTo>
                <a:pt x="0" y="114692"/>
              </a:lnTo>
              <a:lnTo>
                <a:pt x="993397" y="114692"/>
              </a:lnTo>
              <a:lnTo>
                <a:pt x="993397"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5E3759-FD68-4A3A-BA3A-B76253651B34}">
      <dsp:nvSpPr>
        <dsp:cNvPr id="0" name=""/>
        <dsp:cNvSpPr/>
      </dsp:nvSpPr>
      <dsp:spPr>
        <a:xfrm>
          <a:off x="365041" y="2642215"/>
          <a:ext cx="993397" cy="227578"/>
        </a:xfrm>
        <a:custGeom>
          <a:avLst/>
          <a:gdLst/>
          <a:ahLst/>
          <a:cxnLst/>
          <a:rect l="0" t="0" r="0" b="0"/>
          <a:pathLst>
            <a:path>
              <a:moveTo>
                <a:pt x="993397" y="0"/>
              </a:moveTo>
              <a:lnTo>
                <a:pt x="993397" y="114692"/>
              </a:lnTo>
              <a:lnTo>
                <a:pt x="0" y="114692"/>
              </a:lnTo>
              <a:lnTo>
                <a:pt x="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345D83-4CF3-4E6A-8707-42BEC4EC6953}">
      <dsp:nvSpPr>
        <dsp:cNvPr id="0" name=""/>
        <dsp:cNvSpPr/>
      </dsp:nvSpPr>
      <dsp:spPr>
        <a:xfrm>
          <a:off x="1358438" y="1692165"/>
          <a:ext cx="1492722" cy="227578"/>
        </a:xfrm>
        <a:custGeom>
          <a:avLst/>
          <a:gdLst/>
          <a:ahLst/>
          <a:cxnLst/>
          <a:rect l="0" t="0" r="0" b="0"/>
          <a:pathLst>
            <a:path>
              <a:moveTo>
                <a:pt x="1492722" y="0"/>
              </a:moveTo>
              <a:lnTo>
                <a:pt x="1492722" y="114692"/>
              </a:lnTo>
              <a:lnTo>
                <a:pt x="0" y="114692"/>
              </a:lnTo>
              <a:lnTo>
                <a:pt x="0"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2CCE75-BA5C-4259-8E8E-452A51ED3357}">
      <dsp:nvSpPr>
        <dsp:cNvPr id="0" name=""/>
        <dsp:cNvSpPr/>
      </dsp:nvSpPr>
      <dsp:spPr>
        <a:xfrm>
          <a:off x="2489926" y="969695"/>
          <a:ext cx="722470" cy="72247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BEF46-8177-4E90-B396-D0D067114BD8}">
      <dsp:nvSpPr>
        <dsp:cNvPr id="0" name=""/>
        <dsp:cNvSpPr/>
      </dsp:nvSpPr>
      <dsp:spPr>
        <a:xfrm>
          <a:off x="3212396" y="967888"/>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3212396" y="967888"/>
        <a:ext cx="1083706" cy="722470"/>
      </dsp:txXfrm>
    </dsp:sp>
    <dsp:sp modelId="{51C0DAE7-0968-4F31-B995-B6464F3EDEB1}">
      <dsp:nvSpPr>
        <dsp:cNvPr id="0" name=""/>
        <dsp:cNvSpPr/>
      </dsp:nvSpPr>
      <dsp:spPr>
        <a:xfrm>
          <a:off x="997203" y="1919744"/>
          <a:ext cx="722470" cy="72247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CC0B5-EBA7-405D-8408-B56D5F2D0421}">
      <dsp:nvSpPr>
        <dsp:cNvPr id="0" name=""/>
        <dsp:cNvSpPr/>
      </dsp:nvSpPr>
      <dsp:spPr>
        <a:xfrm>
          <a:off x="1719674"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1719674" y="1917937"/>
        <a:ext cx="1083706" cy="722470"/>
      </dsp:txXfrm>
    </dsp:sp>
    <dsp:sp modelId="{EB3A7FBF-7076-49EC-999E-D8CA8871A4D9}">
      <dsp:nvSpPr>
        <dsp:cNvPr id="0" name=""/>
        <dsp:cNvSpPr/>
      </dsp:nvSpPr>
      <dsp:spPr>
        <a:xfrm>
          <a:off x="3805" y="2869793"/>
          <a:ext cx="722470" cy="72247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B2E778-6198-47E6-AFC7-B20937DE2D83}">
      <dsp:nvSpPr>
        <dsp:cNvPr id="0" name=""/>
        <dsp:cNvSpPr/>
      </dsp:nvSpPr>
      <dsp:spPr>
        <a:xfrm>
          <a:off x="726276"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726276" y="2867987"/>
        <a:ext cx="1083706" cy="722470"/>
      </dsp:txXfrm>
    </dsp:sp>
    <dsp:sp modelId="{1E82EE20-1D13-45F1-9CB2-0340AA474868}">
      <dsp:nvSpPr>
        <dsp:cNvPr id="0" name=""/>
        <dsp:cNvSpPr/>
      </dsp:nvSpPr>
      <dsp:spPr>
        <a:xfrm>
          <a:off x="1990600" y="2869793"/>
          <a:ext cx="722470" cy="722470"/>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B81F43-6EDA-4FE1-956E-379389A58D71}">
      <dsp:nvSpPr>
        <dsp:cNvPr id="0" name=""/>
        <dsp:cNvSpPr/>
      </dsp:nvSpPr>
      <dsp:spPr>
        <a:xfrm>
          <a:off x="2713071"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2713071" y="2867987"/>
        <a:ext cx="1083706" cy="722470"/>
      </dsp:txXfrm>
    </dsp:sp>
    <dsp:sp modelId="{C85FA269-138C-4A7E-9B44-F5DFD226E407}">
      <dsp:nvSpPr>
        <dsp:cNvPr id="0" name=""/>
        <dsp:cNvSpPr/>
      </dsp:nvSpPr>
      <dsp:spPr>
        <a:xfrm>
          <a:off x="3982648" y="1919744"/>
          <a:ext cx="722470" cy="722470"/>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dk1">
              <a:shade val="80000"/>
              <a:hueOff val="0"/>
              <a:satOff val="0"/>
              <a:lumOff val="0"/>
              <a:alphaOff val="0"/>
            </a:schemeClr>
          </a:solidFill>
          <a:prstDash val="solid"/>
        </a:ln>
        <a:effectLst>
          <a:glow rad="228600">
            <a:srgbClr val="4D8DE8"/>
          </a:glow>
        </a:effectLst>
      </dsp:spPr>
      <dsp:style>
        <a:lnRef idx="2">
          <a:scrgbClr r="0" g="0" b="0"/>
        </a:lnRef>
        <a:fillRef idx="1">
          <a:scrgbClr r="0" g="0" b="0"/>
        </a:fillRef>
        <a:effectRef idx="0">
          <a:scrgbClr r="0" g="0" b="0"/>
        </a:effectRef>
        <a:fontRef idx="minor">
          <a:schemeClr val="lt1"/>
        </a:fontRef>
      </dsp:style>
    </dsp:sp>
    <dsp:sp modelId="{4DD89DE0-B454-47D0-BC4A-9EE199514BC6}">
      <dsp:nvSpPr>
        <dsp:cNvPr id="0" name=""/>
        <dsp:cNvSpPr/>
      </dsp:nvSpPr>
      <dsp:spPr>
        <a:xfrm>
          <a:off x="4705119"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705119" y="1917937"/>
        <a:ext cx="1083706" cy="722470"/>
      </dsp:txXfrm>
    </dsp:sp>
    <dsp:sp modelId="{5A977BE2-59E3-4746-B06F-2D780FA2FE10}">
      <dsp:nvSpPr>
        <dsp:cNvPr id="0" name=""/>
        <dsp:cNvSpPr/>
      </dsp:nvSpPr>
      <dsp:spPr>
        <a:xfrm>
          <a:off x="3977395" y="2869793"/>
          <a:ext cx="722470" cy="722470"/>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B56FB0-0702-4267-9491-EF8CF78CE3CE}">
      <dsp:nvSpPr>
        <dsp:cNvPr id="0" name=""/>
        <dsp:cNvSpPr/>
      </dsp:nvSpPr>
      <dsp:spPr>
        <a:xfrm>
          <a:off x="4689359" y="2867987"/>
          <a:ext cx="1104719"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689359" y="2867987"/>
        <a:ext cx="1104719" cy="722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61E5A-82D7-4DEA-B1D1-48687D07BDEA}">
      <dsp:nvSpPr>
        <dsp:cNvPr id="0" name=""/>
        <dsp:cNvSpPr/>
      </dsp:nvSpPr>
      <dsp:spPr>
        <a:xfrm>
          <a:off x="4292910" y="2642215"/>
          <a:ext cx="91440" cy="227578"/>
        </a:xfrm>
        <a:custGeom>
          <a:avLst/>
          <a:gdLst/>
          <a:ahLst/>
          <a:cxnLst/>
          <a:rect l="0" t="0" r="0" b="0"/>
          <a:pathLst>
            <a:path>
              <a:moveTo>
                <a:pt x="50973" y="0"/>
              </a:moveTo>
              <a:lnTo>
                <a:pt x="50973" y="114692"/>
              </a:lnTo>
              <a:lnTo>
                <a:pt x="45720" y="114692"/>
              </a:lnTo>
              <a:lnTo>
                <a:pt x="4572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B11F0E-4A26-4E01-820E-B0C78F5AF028}">
      <dsp:nvSpPr>
        <dsp:cNvPr id="0" name=""/>
        <dsp:cNvSpPr/>
      </dsp:nvSpPr>
      <dsp:spPr>
        <a:xfrm>
          <a:off x="2851161" y="1692165"/>
          <a:ext cx="1492722" cy="227578"/>
        </a:xfrm>
        <a:custGeom>
          <a:avLst/>
          <a:gdLst/>
          <a:ahLst/>
          <a:cxnLst/>
          <a:rect l="0" t="0" r="0" b="0"/>
          <a:pathLst>
            <a:path>
              <a:moveTo>
                <a:pt x="0" y="0"/>
              </a:moveTo>
              <a:lnTo>
                <a:pt x="0" y="114692"/>
              </a:lnTo>
              <a:lnTo>
                <a:pt x="1492722" y="114692"/>
              </a:lnTo>
              <a:lnTo>
                <a:pt x="1492722"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C23B8-79F3-4DA3-84F9-458A08CFF9F2}">
      <dsp:nvSpPr>
        <dsp:cNvPr id="0" name=""/>
        <dsp:cNvSpPr/>
      </dsp:nvSpPr>
      <dsp:spPr>
        <a:xfrm>
          <a:off x="1358438" y="2642215"/>
          <a:ext cx="993397" cy="227578"/>
        </a:xfrm>
        <a:custGeom>
          <a:avLst/>
          <a:gdLst/>
          <a:ahLst/>
          <a:cxnLst/>
          <a:rect l="0" t="0" r="0" b="0"/>
          <a:pathLst>
            <a:path>
              <a:moveTo>
                <a:pt x="0" y="0"/>
              </a:moveTo>
              <a:lnTo>
                <a:pt x="0" y="114692"/>
              </a:lnTo>
              <a:lnTo>
                <a:pt x="993397" y="114692"/>
              </a:lnTo>
              <a:lnTo>
                <a:pt x="993397"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5E3759-FD68-4A3A-BA3A-B76253651B34}">
      <dsp:nvSpPr>
        <dsp:cNvPr id="0" name=""/>
        <dsp:cNvSpPr/>
      </dsp:nvSpPr>
      <dsp:spPr>
        <a:xfrm>
          <a:off x="365041" y="2642215"/>
          <a:ext cx="993397" cy="227578"/>
        </a:xfrm>
        <a:custGeom>
          <a:avLst/>
          <a:gdLst/>
          <a:ahLst/>
          <a:cxnLst/>
          <a:rect l="0" t="0" r="0" b="0"/>
          <a:pathLst>
            <a:path>
              <a:moveTo>
                <a:pt x="993397" y="0"/>
              </a:moveTo>
              <a:lnTo>
                <a:pt x="993397" y="114692"/>
              </a:lnTo>
              <a:lnTo>
                <a:pt x="0" y="114692"/>
              </a:lnTo>
              <a:lnTo>
                <a:pt x="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345D83-4CF3-4E6A-8707-42BEC4EC6953}">
      <dsp:nvSpPr>
        <dsp:cNvPr id="0" name=""/>
        <dsp:cNvSpPr/>
      </dsp:nvSpPr>
      <dsp:spPr>
        <a:xfrm>
          <a:off x="1358438" y="1692165"/>
          <a:ext cx="1492722" cy="227578"/>
        </a:xfrm>
        <a:custGeom>
          <a:avLst/>
          <a:gdLst/>
          <a:ahLst/>
          <a:cxnLst/>
          <a:rect l="0" t="0" r="0" b="0"/>
          <a:pathLst>
            <a:path>
              <a:moveTo>
                <a:pt x="1492722" y="0"/>
              </a:moveTo>
              <a:lnTo>
                <a:pt x="1492722" y="114692"/>
              </a:lnTo>
              <a:lnTo>
                <a:pt x="0" y="114692"/>
              </a:lnTo>
              <a:lnTo>
                <a:pt x="0"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2CCE75-BA5C-4259-8E8E-452A51ED3357}">
      <dsp:nvSpPr>
        <dsp:cNvPr id="0" name=""/>
        <dsp:cNvSpPr/>
      </dsp:nvSpPr>
      <dsp:spPr>
        <a:xfrm>
          <a:off x="2489926" y="969695"/>
          <a:ext cx="722470" cy="72247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BEF46-8177-4E90-B396-D0D067114BD8}">
      <dsp:nvSpPr>
        <dsp:cNvPr id="0" name=""/>
        <dsp:cNvSpPr/>
      </dsp:nvSpPr>
      <dsp:spPr>
        <a:xfrm>
          <a:off x="3212396" y="967888"/>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3212396" y="967888"/>
        <a:ext cx="1083706" cy="722470"/>
      </dsp:txXfrm>
    </dsp:sp>
    <dsp:sp modelId="{51C0DAE7-0968-4F31-B995-B6464F3EDEB1}">
      <dsp:nvSpPr>
        <dsp:cNvPr id="0" name=""/>
        <dsp:cNvSpPr/>
      </dsp:nvSpPr>
      <dsp:spPr>
        <a:xfrm>
          <a:off x="997203" y="1919744"/>
          <a:ext cx="722470" cy="72247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CC0B5-EBA7-405D-8408-B56D5F2D0421}">
      <dsp:nvSpPr>
        <dsp:cNvPr id="0" name=""/>
        <dsp:cNvSpPr/>
      </dsp:nvSpPr>
      <dsp:spPr>
        <a:xfrm>
          <a:off x="1719674"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1719674" y="1917937"/>
        <a:ext cx="1083706" cy="722470"/>
      </dsp:txXfrm>
    </dsp:sp>
    <dsp:sp modelId="{EB3A7FBF-7076-49EC-999E-D8CA8871A4D9}">
      <dsp:nvSpPr>
        <dsp:cNvPr id="0" name=""/>
        <dsp:cNvSpPr/>
      </dsp:nvSpPr>
      <dsp:spPr>
        <a:xfrm>
          <a:off x="3805" y="2869793"/>
          <a:ext cx="722470" cy="72247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B2E778-6198-47E6-AFC7-B20937DE2D83}">
      <dsp:nvSpPr>
        <dsp:cNvPr id="0" name=""/>
        <dsp:cNvSpPr/>
      </dsp:nvSpPr>
      <dsp:spPr>
        <a:xfrm>
          <a:off x="726276"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726276" y="2867987"/>
        <a:ext cx="1083706" cy="722470"/>
      </dsp:txXfrm>
    </dsp:sp>
    <dsp:sp modelId="{1E82EE20-1D13-45F1-9CB2-0340AA474868}">
      <dsp:nvSpPr>
        <dsp:cNvPr id="0" name=""/>
        <dsp:cNvSpPr/>
      </dsp:nvSpPr>
      <dsp:spPr>
        <a:xfrm>
          <a:off x="1990600" y="2869793"/>
          <a:ext cx="722470" cy="722470"/>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B81F43-6EDA-4FE1-956E-379389A58D71}">
      <dsp:nvSpPr>
        <dsp:cNvPr id="0" name=""/>
        <dsp:cNvSpPr/>
      </dsp:nvSpPr>
      <dsp:spPr>
        <a:xfrm>
          <a:off x="2713071"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2713071" y="2867987"/>
        <a:ext cx="1083706" cy="722470"/>
      </dsp:txXfrm>
    </dsp:sp>
    <dsp:sp modelId="{C85FA269-138C-4A7E-9B44-F5DFD226E407}">
      <dsp:nvSpPr>
        <dsp:cNvPr id="0" name=""/>
        <dsp:cNvSpPr/>
      </dsp:nvSpPr>
      <dsp:spPr>
        <a:xfrm>
          <a:off x="3982648" y="1919744"/>
          <a:ext cx="722470" cy="722470"/>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D89DE0-B454-47D0-BC4A-9EE199514BC6}">
      <dsp:nvSpPr>
        <dsp:cNvPr id="0" name=""/>
        <dsp:cNvSpPr/>
      </dsp:nvSpPr>
      <dsp:spPr>
        <a:xfrm>
          <a:off x="4705119"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705119" y="1917937"/>
        <a:ext cx="1083706" cy="722470"/>
      </dsp:txXfrm>
    </dsp:sp>
    <dsp:sp modelId="{5A977BE2-59E3-4746-B06F-2D780FA2FE10}">
      <dsp:nvSpPr>
        <dsp:cNvPr id="0" name=""/>
        <dsp:cNvSpPr/>
      </dsp:nvSpPr>
      <dsp:spPr>
        <a:xfrm>
          <a:off x="3977395" y="2869793"/>
          <a:ext cx="722470" cy="722470"/>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B56FB0-0702-4267-9491-EF8CF78CE3CE}">
      <dsp:nvSpPr>
        <dsp:cNvPr id="0" name=""/>
        <dsp:cNvSpPr/>
      </dsp:nvSpPr>
      <dsp:spPr>
        <a:xfrm>
          <a:off x="4689359" y="2867987"/>
          <a:ext cx="1104719"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689359" y="2867987"/>
        <a:ext cx="1104719" cy="7224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61E5A-82D7-4DEA-B1D1-48687D07BDEA}">
      <dsp:nvSpPr>
        <dsp:cNvPr id="0" name=""/>
        <dsp:cNvSpPr/>
      </dsp:nvSpPr>
      <dsp:spPr>
        <a:xfrm>
          <a:off x="4292910" y="2642215"/>
          <a:ext cx="91440" cy="227578"/>
        </a:xfrm>
        <a:custGeom>
          <a:avLst/>
          <a:gdLst/>
          <a:ahLst/>
          <a:cxnLst/>
          <a:rect l="0" t="0" r="0" b="0"/>
          <a:pathLst>
            <a:path>
              <a:moveTo>
                <a:pt x="50973" y="0"/>
              </a:moveTo>
              <a:lnTo>
                <a:pt x="50973" y="114692"/>
              </a:lnTo>
              <a:lnTo>
                <a:pt x="45720" y="114692"/>
              </a:lnTo>
              <a:lnTo>
                <a:pt x="4572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B11F0E-4A26-4E01-820E-B0C78F5AF028}">
      <dsp:nvSpPr>
        <dsp:cNvPr id="0" name=""/>
        <dsp:cNvSpPr/>
      </dsp:nvSpPr>
      <dsp:spPr>
        <a:xfrm>
          <a:off x="2851161" y="1692165"/>
          <a:ext cx="1492722" cy="227578"/>
        </a:xfrm>
        <a:custGeom>
          <a:avLst/>
          <a:gdLst/>
          <a:ahLst/>
          <a:cxnLst/>
          <a:rect l="0" t="0" r="0" b="0"/>
          <a:pathLst>
            <a:path>
              <a:moveTo>
                <a:pt x="0" y="0"/>
              </a:moveTo>
              <a:lnTo>
                <a:pt x="0" y="114692"/>
              </a:lnTo>
              <a:lnTo>
                <a:pt x="1492722" y="114692"/>
              </a:lnTo>
              <a:lnTo>
                <a:pt x="1492722"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C23B8-79F3-4DA3-84F9-458A08CFF9F2}">
      <dsp:nvSpPr>
        <dsp:cNvPr id="0" name=""/>
        <dsp:cNvSpPr/>
      </dsp:nvSpPr>
      <dsp:spPr>
        <a:xfrm>
          <a:off x="1358438" y="2642215"/>
          <a:ext cx="993397" cy="227578"/>
        </a:xfrm>
        <a:custGeom>
          <a:avLst/>
          <a:gdLst/>
          <a:ahLst/>
          <a:cxnLst/>
          <a:rect l="0" t="0" r="0" b="0"/>
          <a:pathLst>
            <a:path>
              <a:moveTo>
                <a:pt x="0" y="0"/>
              </a:moveTo>
              <a:lnTo>
                <a:pt x="0" y="114692"/>
              </a:lnTo>
              <a:lnTo>
                <a:pt x="993397" y="114692"/>
              </a:lnTo>
              <a:lnTo>
                <a:pt x="993397"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5E3759-FD68-4A3A-BA3A-B76253651B34}">
      <dsp:nvSpPr>
        <dsp:cNvPr id="0" name=""/>
        <dsp:cNvSpPr/>
      </dsp:nvSpPr>
      <dsp:spPr>
        <a:xfrm>
          <a:off x="365041" y="2642215"/>
          <a:ext cx="993397" cy="227578"/>
        </a:xfrm>
        <a:custGeom>
          <a:avLst/>
          <a:gdLst/>
          <a:ahLst/>
          <a:cxnLst/>
          <a:rect l="0" t="0" r="0" b="0"/>
          <a:pathLst>
            <a:path>
              <a:moveTo>
                <a:pt x="993397" y="0"/>
              </a:moveTo>
              <a:lnTo>
                <a:pt x="993397" y="114692"/>
              </a:lnTo>
              <a:lnTo>
                <a:pt x="0" y="114692"/>
              </a:lnTo>
              <a:lnTo>
                <a:pt x="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345D83-4CF3-4E6A-8707-42BEC4EC6953}">
      <dsp:nvSpPr>
        <dsp:cNvPr id="0" name=""/>
        <dsp:cNvSpPr/>
      </dsp:nvSpPr>
      <dsp:spPr>
        <a:xfrm>
          <a:off x="1358438" y="1692165"/>
          <a:ext cx="1492722" cy="227578"/>
        </a:xfrm>
        <a:custGeom>
          <a:avLst/>
          <a:gdLst/>
          <a:ahLst/>
          <a:cxnLst/>
          <a:rect l="0" t="0" r="0" b="0"/>
          <a:pathLst>
            <a:path>
              <a:moveTo>
                <a:pt x="1492722" y="0"/>
              </a:moveTo>
              <a:lnTo>
                <a:pt x="1492722" y="114692"/>
              </a:lnTo>
              <a:lnTo>
                <a:pt x="0" y="114692"/>
              </a:lnTo>
              <a:lnTo>
                <a:pt x="0"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2CCE75-BA5C-4259-8E8E-452A51ED3357}">
      <dsp:nvSpPr>
        <dsp:cNvPr id="0" name=""/>
        <dsp:cNvSpPr/>
      </dsp:nvSpPr>
      <dsp:spPr>
        <a:xfrm>
          <a:off x="2489926" y="969695"/>
          <a:ext cx="722470" cy="72247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BEF46-8177-4E90-B396-D0D067114BD8}">
      <dsp:nvSpPr>
        <dsp:cNvPr id="0" name=""/>
        <dsp:cNvSpPr/>
      </dsp:nvSpPr>
      <dsp:spPr>
        <a:xfrm>
          <a:off x="3212396" y="967888"/>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3212396" y="967888"/>
        <a:ext cx="1083706" cy="722470"/>
      </dsp:txXfrm>
    </dsp:sp>
    <dsp:sp modelId="{51C0DAE7-0968-4F31-B995-B6464F3EDEB1}">
      <dsp:nvSpPr>
        <dsp:cNvPr id="0" name=""/>
        <dsp:cNvSpPr/>
      </dsp:nvSpPr>
      <dsp:spPr>
        <a:xfrm>
          <a:off x="997203" y="1919744"/>
          <a:ext cx="722470" cy="72247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CC0B5-EBA7-405D-8408-B56D5F2D0421}">
      <dsp:nvSpPr>
        <dsp:cNvPr id="0" name=""/>
        <dsp:cNvSpPr/>
      </dsp:nvSpPr>
      <dsp:spPr>
        <a:xfrm>
          <a:off x="1719674"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1719674" y="1917937"/>
        <a:ext cx="1083706" cy="722470"/>
      </dsp:txXfrm>
    </dsp:sp>
    <dsp:sp modelId="{EB3A7FBF-7076-49EC-999E-D8CA8871A4D9}">
      <dsp:nvSpPr>
        <dsp:cNvPr id="0" name=""/>
        <dsp:cNvSpPr/>
      </dsp:nvSpPr>
      <dsp:spPr>
        <a:xfrm>
          <a:off x="3805" y="2869793"/>
          <a:ext cx="722470" cy="72247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B2E778-6198-47E6-AFC7-B20937DE2D83}">
      <dsp:nvSpPr>
        <dsp:cNvPr id="0" name=""/>
        <dsp:cNvSpPr/>
      </dsp:nvSpPr>
      <dsp:spPr>
        <a:xfrm>
          <a:off x="726276"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726276" y="2867987"/>
        <a:ext cx="1083706" cy="722470"/>
      </dsp:txXfrm>
    </dsp:sp>
    <dsp:sp modelId="{1E82EE20-1D13-45F1-9CB2-0340AA474868}">
      <dsp:nvSpPr>
        <dsp:cNvPr id="0" name=""/>
        <dsp:cNvSpPr/>
      </dsp:nvSpPr>
      <dsp:spPr>
        <a:xfrm>
          <a:off x="1990600" y="2869793"/>
          <a:ext cx="722470" cy="722470"/>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B81F43-6EDA-4FE1-956E-379389A58D71}">
      <dsp:nvSpPr>
        <dsp:cNvPr id="0" name=""/>
        <dsp:cNvSpPr/>
      </dsp:nvSpPr>
      <dsp:spPr>
        <a:xfrm>
          <a:off x="2713071"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2713071" y="2867987"/>
        <a:ext cx="1083706" cy="722470"/>
      </dsp:txXfrm>
    </dsp:sp>
    <dsp:sp modelId="{C85FA269-138C-4A7E-9B44-F5DFD226E407}">
      <dsp:nvSpPr>
        <dsp:cNvPr id="0" name=""/>
        <dsp:cNvSpPr/>
      </dsp:nvSpPr>
      <dsp:spPr>
        <a:xfrm>
          <a:off x="3982648" y="1919744"/>
          <a:ext cx="722470" cy="722470"/>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dk1">
              <a:shade val="80000"/>
              <a:hueOff val="0"/>
              <a:satOff val="0"/>
              <a:lumOff val="0"/>
              <a:alphaOff val="0"/>
            </a:schemeClr>
          </a:solidFill>
          <a:prstDash val="solid"/>
        </a:ln>
        <a:effectLst>
          <a:glow rad="127000">
            <a:srgbClr val="4B8CE8"/>
          </a:glow>
        </a:effectLst>
      </dsp:spPr>
      <dsp:style>
        <a:lnRef idx="2">
          <a:scrgbClr r="0" g="0" b="0"/>
        </a:lnRef>
        <a:fillRef idx="1">
          <a:scrgbClr r="0" g="0" b="0"/>
        </a:fillRef>
        <a:effectRef idx="0">
          <a:scrgbClr r="0" g="0" b="0"/>
        </a:effectRef>
        <a:fontRef idx="minor">
          <a:schemeClr val="lt1"/>
        </a:fontRef>
      </dsp:style>
    </dsp:sp>
    <dsp:sp modelId="{4DD89DE0-B454-47D0-BC4A-9EE199514BC6}">
      <dsp:nvSpPr>
        <dsp:cNvPr id="0" name=""/>
        <dsp:cNvSpPr/>
      </dsp:nvSpPr>
      <dsp:spPr>
        <a:xfrm>
          <a:off x="4705119"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705119" y="1917937"/>
        <a:ext cx="1083706" cy="722470"/>
      </dsp:txXfrm>
    </dsp:sp>
    <dsp:sp modelId="{5A977BE2-59E3-4746-B06F-2D780FA2FE10}">
      <dsp:nvSpPr>
        <dsp:cNvPr id="0" name=""/>
        <dsp:cNvSpPr/>
      </dsp:nvSpPr>
      <dsp:spPr>
        <a:xfrm>
          <a:off x="3977395" y="2869793"/>
          <a:ext cx="722470" cy="722470"/>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5400" cap="flat" cmpd="sng" algn="ctr">
          <a:solidFill>
            <a:schemeClr val="dk1">
              <a:shade val="80000"/>
              <a:hueOff val="0"/>
              <a:satOff val="0"/>
              <a:lumOff val="0"/>
              <a:alphaOff val="0"/>
            </a:schemeClr>
          </a:solidFill>
          <a:prstDash val="solid"/>
        </a:ln>
        <a:effectLst>
          <a:glow rad="127000">
            <a:srgbClr val="4D8DE8"/>
          </a:glow>
        </a:effectLst>
      </dsp:spPr>
      <dsp:style>
        <a:lnRef idx="2">
          <a:scrgbClr r="0" g="0" b="0"/>
        </a:lnRef>
        <a:fillRef idx="1">
          <a:scrgbClr r="0" g="0" b="0"/>
        </a:fillRef>
        <a:effectRef idx="0">
          <a:scrgbClr r="0" g="0" b="0"/>
        </a:effectRef>
        <a:fontRef idx="minor">
          <a:schemeClr val="lt1"/>
        </a:fontRef>
      </dsp:style>
    </dsp:sp>
    <dsp:sp modelId="{1BB56FB0-0702-4267-9491-EF8CF78CE3CE}">
      <dsp:nvSpPr>
        <dsp:cNvPr id="0" name=""/>
        <dsp:cNvSpPr/>
      </dsp:nvSpPr>
      <dsp:spPr>
        <a:xfrm>
          <a:off x="4689359" y="2867987"/>
          <a:ext cx="1104719"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689359" y="2867987"/>
        <a:ext cx="1104719" cy="7224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61E5A-82D7-4DEA-B1D1-48687D07BDEA}">
      <dsp:nvSpPr>
        <dsp:cNvPr id="0" name=""/>
        <dsp:cNvSpPr/>
      </dsp:nvSpPr>
      <dsp:spPr>
        <a:xfrm>
          <a:off x="4292910" y="2642215"/>
          <a:ext cx="91440" cy="227578"/>
        </a:xfrm>
        <a:custGeom>
          <a:avLst/>
          <a:gdLst/>
          <a:ahLst/>
          <a:cxnLst/>
          <a:rect l="0" t="0" r="0" b="0"/>
          <a:pathLst>
            <a:path>
              <a:moveTo>
                <a:pt x="50973" y="0"/>
              </a:moveTo>
              <a:lnTo>
                <a:pt x="50973" y="114692"/>
              </a:lnTo>
              <a:lnTo>
                <a:pt x="45720" y="114692"/>
              </a:lnTo>
              <a:lnTo>
                <a:pt x="4572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B11F0E-4A26-4E01-820E-B0C78F5AF028}">
      <dsp:nvSpPr>
        <dsp:cNvPr id="0" name=""/>
        <dsp:cNvSpPr/>
      </dsp:nvSpPr>
      <dsp:spPr>
        <a:xfrm>
          <a:off x="2851161" y="1692165"/>
          <a:ext cx="1492722" cy="227578"/>
        </a:xfrm>
        <a:custGeom>
          <a:avLst/>
          <a:gdLst/>
          <a:ahLst/>
          <a:cxnLst/>
          <a:rect l="0" t="0" r="0" b="0"/>
          <a:pathLst>
            <a:path>
              <a:moveTo>
                <a:pt x="0" y="0"/>
              </a:moveTo>
              <a:lnTo>
                <a:pt x="0" y="114692"/>
              </a:lnTo>
              <a:lnTo>
                <a:pt x="1492722" y="114692"/>
              </a:lnTo>
              <a:lnTo>
                <a:pt x="1492722"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C23B8-79F3-4DA3-84F9-458A08CFF9F2}">
      <dsp:nvSpPr>
        <dsp:cNvPr id="0" name=""/>
        <dsp:cNvSpPr/>
      </dsp:nvSpPr>
      <dsp:spPr>
        <a:xfrm>
          <a:off x="1358438" y="2642215"/>
          <a:ext cx="993397" cy="227578"/>
        </a:xfrm>
        <a:custGeom>
          <a:avLst/>
          <a:gdLst/>
          <a:ahLst/>
          <a:cxnLst/>
          <a:rect l="0" t="0" r="0" b="0"/>
          <a:pathLst>
            <a:path>
              <a:moveTo>
                <a:pt x="0" y="0"/>
              </a:moveTo>
              <a:lnTo>
                <a:pt x="0" y="114692"/>
              </a:lnTo>
              <a:lnTo>
                <a:pt x="993397" y="114692"/>
              </a:lnTo>
              <a:lnTo>
                <a:pt x="993397"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5E3759-FD68-4A3A-BA3A-B76253651B34}">
      <dsp:nvSpPr>
        <dsp:cNvPr id="0" name=""/>
        <dsp:cNvSpPr/>
      </dsp:nvSpPr>
      <dsp:spPr>
        <a:xfrm>
          <a:off x="365041" y="2642215"/>
          <a:ext cx="993397" cy="227578"/>
        </a:xfrm>
        <a:custGeom>
          <a:avLst/>
          <a:gdLst/>
          <a:ahLst/>
          <a:cxnLst/>
          <a:rect l="0" t="0" r="0" b="0"/>
          <a:pathLst>
            <a:path>
              <a:moveTo>
                <a:pt x="993397" y="0"/>
              </a:moveTo>
              <a:lnTo>
                <a:pt x="993397" y="114692"/>
              </a:lnTo>
              <a:lnTo>
                <a:pt x="0" y="114692"/>
              </a:lnTo>
              <a:lnTo>
                <a:pt x="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345D83-4CF3-4E6A-8707-42BEC4EC6953}">
      <dsp:nvSpPr>
        <dsp:cNvPr id="0" name=""/>
        <dsp:cNvSpPr/>
      </dsp:nvSpPr>
      <dsp:spPr>
        <a:xfrm>
          <a:off x="1358438" y="1692165"/>
          <a:ext cx="1492722" cy="227578"/>
        </a:xfrm>
        <a:custGeom>
          <a:avLst/>
          <a:gdLst/>
          <a:ahLst/>
          <a:cxnLst/>
          <a:rect l="0" t="0" r="0" b="0"/>
          <a:pathLst>
            <a:path>
              <a:moveTo>
                <a:pt x="1492722" y="0"/>
              </a:moveTo>
              <a:lnTo>
                <a:pt x="1492722" y="114692"/>
              </a:lnTo>
              <a:lnTo>
                <a:pt x="0" y="114692"/>
              </a:lnTo>
              <a:lnTo>
                <a:pt x="0"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2CCE75-BA5C-4259-8E8E-452A51ED3357}">
      <dsp:nvSpPr>
        <dsp:cNvPr id="0" name=""/>
        <dsp:cNvSpPr/>
      </dsp:nvSpPr>
      <dsp:spPr>
        <a:xfrm>
          <a:off x="2489926" y="969695"/>
          <a:ext cx="722470" cy="72247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BEF46-8177-4E90-B396-D0D067114BD8}">
      <dsp:nvSpPr>
        <dsp:cNvPr id="0" name=""/>
        <dsp:cNvSpPr/>
      </dsp:nvSpPr>
      <dsp:spPr>
        <a:xfrm>
          <a:off x="3212396" y="967888"/>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3212396" y="967888"/>
        <a:ext cx="1083706" cy="722470"/>
      </dsp:txXfrm>
    </dsp:sp>
    <dsp:sp modelId="{51C0DAE7-0968-4F31-B995-B6464F3EDEB1}">
      <dsp:nvSpPr>
        <dsp:cNvPr id="0" name=""/>
        <dsp:cNvSpPr/>
      </dsp:nvSpPr>
      <dsp:spPr>
        <a:xfrm>
          <a:off x="997203" y="1919744"/>
          <a:ext cx="722470" cy="72247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CC0B5-EBA7-405D-8408-B56D5F2D0421}">
      <dsp:nvSpPr>
        <dsp:cNvPr id="0" name=""/>
        <dsp:cNvSpPr/>
      </dsp:nvSpPr>
      <dsp:spPr>
        <a:xfrm>
          <a:off x="1719674"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1719674" y="1917937"/>
        <a:ext cx="1083706" cy="722470"/>
      </dsp:txXfrm>
    </dsp:sp>
    <dsp:sp modelId="{EB3A7FBF-7076-49EC-999E-D8CA8871A4D9}">
      <dsp:nvSpPr>
        <dsp:cNvPr id="0" name=""/>
        <dsp:cNvSpPr/>
      </dsp:nvSpPr>
      <dsp:spPr>
        <a:xfrm>
          <a:off x="3805" y="2869793"/>
          <a:ext cx="722470" cy="72247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B2E778-6198-47E6-AFC7-B20937DE2D83}">
      <dsp:nvSpPr>
        <dsp:cNvPr id="0" name=""/>
        <dsp:cNvSpPr/>
      </dsp:nvSpPr>
      <dsp:spPr>
        <a:xfrm>
          <a:off x="726276"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726276" y="2867987"/>
        <a:ext cx="1083706" cy="722470"/>
      </dsp:txXfrm>
    </dsp:sp>
    <dsp:sp modelId="{1E82EE20-1D13-45F1-9CB2-0340AA474868}">
      <dsp:nvSpPr>
        <dsp:cNvPr id="0" name=""/>
        <dsp:cNvSpPr/>
      </dsp:nvSpPr>
      <dsp:spPr>
        <a:xfrm>
          <a:off x="1990600" y="2869793"/>
          <a:ext cx="722470" cy="722470"/>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B81F43-6EDA-4FE1-956E-379389A58D71}">
      <dsp:nvSpPr>
        <dsp:cNvPr id="0" name=""/>
        <dsp:cNvSpPr/>
      </dsp:nvSpPr>
      <dsp:spPr>
        <a:xfrm>
          <a:off x="2713071"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2713071" y="2867987"/>
        <a:ext cx="1083706" cy="722470"/>
      </dsp:txXfrm>
    </dsp:sp>
    <dsp:sp modelId="{C85FA269-138C-4A7E-9B44-F5DFD226E407}">
      <dsp:nvSpPr>
        <dsp:cNvPr id="0" name=""/>
        <dsp:cNvSpPr/>
      </dsp:nvSpPr>
      <dsp:spPr>
        <a:xfrm>
          <a:off x="3982648" y="1919744"/>
          <a:ext cx="722470" cy="722470"/>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D89DE0-B454-47D0-BC4A-9EE199514BC6}">
      <dsp:nvSpPr>
        <dsp:cNvPr id="0" name=""/>
        <dsp:cNvSpPr/>
      </dsp:nvSpPr>
      <dsp:spPr>
        <a:xfrm>
          <a:off x="4705119"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705119" y="1917937"/>
        <a:ext cx="1083706" cy="722470"/>
      </dsp:txXfrm>
    </dsp:sp>
    <dsp:sp modelId="{5A977BE2-59E3-4746-B06F-2D780FA2FE10}">
      <dsp:nvSpPr>
        <dsp:cNvPr id="0" name=""/>
        <dsp:cNvSpPr/>
      </dsp:nvSpPr>
      <dsp:spPr>
        <a:xfrm>
          <a:off x="3977395" y="2869793"/>
          <a:ext cx="722470" cy="722470"/>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B56FB0-0702-4267-9491-EF8CF78CE3CE}">
      <dsp:nvSpPr>
        <dsp:cNvPr id="0" name=""/>
        <dsp:cNvSpPr/>
      </dsp:nvSpPr>
      <dsp:spPr>
        <a:xfrm>
          <a:off x="4689359" y="2867987"/>
          <a:ext cx="1104719"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689359" y="2867987"/>
        <a:ext cx="1104719" cy="722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61E5A-82D7-4DEA-B1D1-48687D07BDEA}">
      <dsp:nvSpPr>
        <dsp:cNvPr id="0" name=""/>
        <dsp:cNvSpPr/>
      </dsp:nvSpPr>
      <dsp:spPr>
        <a:xfrm>
          <a:off x="4292910" y="2642215"/>
          <a:ext cx="91440" cy="227578"/>
        </a:xfrm>
        <a:custGeom>
          <a:avLst/>
          <a:gdLst/>
          <a:ahLst/>
          <a:cxnLst/>
          <a:rect l="0" t="0" r="0" b="0"/>
          <a:pathLst>
            <a:path>
              <a:moveTo>
                <a:pt x="50973" y="0"/>
              </a:moveTo>
              <a:lnTo>
                <a:pt x="50973" y="114692"/>
              </a:lnTo>
              <a:lnTo>
                <a:pt x="45720" y="114692"/>
              </a:lnTo>
              <a:lnTo>
                <a:pt x="4572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B11F0E-4A26-4E01-820E-B0C78F5AF028}">
      <dsp:nvSpPr>
        <dsp:cNvPr id="0" name=""/>
        <dsp:cNvSpPr/>
      </dsp:nvSpPr>
      <dsp:spPr>
        <a:xfrm>
          <a:off x="2851161" y="1692165"/>
          <a:ext cx="1492722" cy="227578"/>
        </a:xfrm>
        <a:custGeom>
          <a:avLst/>
          <a:gdLst/>
          <a:ahLst/>
          <a:cxnLst/>
          <a:rect l="0" t="0" r="0" b="0"/>
          <a:pathLst>
            <a:path>
              <a:moveTo>
                <a:pt x="0" y="0"/>
              </a:moveTo>
              <a:lnTo>
                <a:pt x="0" y="114692"/>
              </a:lnTo>
              <a:lnTo>
                <a:pt x="1492722" y="114692"/>
              </a:lnTo>
              <a:lnTo>
                <a:pt x="1492722"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C23B8-79F3-4DA3-84F9-458A08CFF9F2}">
      <dsp:nvSpPr>
        <dsp:cNvPr id="0" name=""/>
        <dsp:cNvSpPr/>
      </dsp:nvSpPr>
      <dsp:spPr>
        <a:xfrm>
          <a:off x="1358438" y="2642215"/>
          <a:ext cx="993397" cy="227578"/>
        </a:xfrm>
        <a:custGeom>
          <a:avLst/>
          <a:gdLst/>
          <a:ahLst/>
          <a:cxnLst/>
          <a:rect l="0" t="0" r="0" b="0"/>
          <a:pathLst>
            <a:path>
              <a:moveTo>
                <a:pt x="0" y="0"/>
              </a:moveTo>
              <a:lnTo>
                <a:pt x="0" y="114692"/>
              </a:lnTo>
              <a:lnTo>
                <a:pt x="993397" y="114692"/>
              </a:lnTo>
              <a:lnTo>
                <a:pt x="993397"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5E3759-FD68-4A3A-BA3A-B76253651B34}">
      <dsp:nvSpPr>
        <dsp:cNvPr id="0" name=""/>
        <dsp:cNvSpPr/>
      </dsp:nvSpPr>
      <dsp:spPr>
        <a:xfrm>
          <a:off x="365041" y="2642215"/>
          <a:ext cx="993397" cy="227578"/>
        </a:xfrm>
        <a:custGeom>
          <a:avLst/>
          <a:gdLst/>
          <a:ahLst/>
          <a:cxnLst/>
          <a:rect l="0" t="0" r="0" b="0"/>
          <a:pathLst>
            <a:path>
              <a:moveTo>
                <a:pt x="993397" y="0"/>
              </a:moveTo>
              <a:lnTo>
                <a:pt x="993397" y="114692"/>
              </a:lnTo>
              <a:lnTo>
                <a:pt x="0" y="114692"/>
              </a:lnTo>
              <a:lnTo>
                <a:pt x="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345D83-4CF3-4E6A-8707-42BEC4EC6953}">
      <dsp:nvSpPr>
        <dsp:cNvPr id="0" name=""/>
        <dsp:cNvSpPr/>
      </dsp:nvSpPr>
      <dsp:spPr>
        <a:xfrm>
          <a:off x="1358438" y="1692165"/>
          <a:ext cx="1492722" cy="227578"/>
        </a:xfrm>
        <a:custGeom>
          <a:avLst/>
          <a:gdLst/>
          <a:ahLst/>
          <a:cxnLst/>
          <a:rect l="0" t="0" r="0" b="0"/>
          <a:pathLst>
            <a:path>
              <a:moveTo>
                <a:pt x="1492722" y="0"/>
              </a:moveTo>
              <a:lnTo>
                <a:pt x="1492722" y="114692"/>
              </a:lnTo>
              <a:lnTo>
                <a:pt x="0" y="114692"/>
              </a:lnTo>
              <a:lnTo>
                <a:pt x="0"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2CCE75-BA5C-4259-8E8E-452A51ED3357}">
      <dsp:nvSpPr>
        <dsp:cNvPr id="0" name=""/>
        <dsp:cNvSpPr/>
      </dsp:nvSpPr>
      <dsp:spPr>
        <a:xfrm>
          <a:off x="2489926" y="969695"/>
          <a:ext cx="722470" cy="72247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BEF46-8177-4E90-B396-D0D067114BD8}">
      <dsp:nvSpPr>
        <dsp:cNvPr id="0" name=""/>
        <dsp:cNvSpPr/>
      </dsp:nvSpPr>
      <dsp:spPr>
        <a:xfrm>
          <a:off x="3212396" y="967888"/>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3212396" y="967888"/>
        <a:ext cx="1083706" cy="722470"/>
      </dsp:txXfrm>
    </dsp:sp>
    <dsp:sp modelId="{51C0DAE7-0968-4F31-B995-B6464F3EDEB1}">
      <dsp:nvSpPr>
        <dsp:cNvPr id="0" name=""/>
        <dsp:cNvSpPr/>
      </dsp:nvSpPr>
      <dsp:spPr>
        <a:xfrm>
          <a:off x="997203" y="1919744"/>
          <a:ext cx="722470" cy="72247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CC0B5-EBA7-405D-8408-B56D5F2D0421}">
      <dsp:nvSpPr>
        <dsp:cNvPr id="0" name=""/>
        <dsp:cNvSpPr/>
      </dsp:nvSpPr>
      <dsp:spPr>
        <a:xfrm>
          <a:off x="1719674"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1719674" y="1917937"/>
        <a:ext cx="1083706" cy="722470"/>
      </dsp:txXfrm>
    </dsp:sp>
    <dsp:sp modelId="{EB3A7FBF-7076-49EC-999E-D8CA8871A4D9}">
      <dsp:nvSpPr>
        <dsp:cNvPr id="0" name=""/>
        <dsp:cNvSpPr/>
      </dsp:nvSpPr>
      <dsp:spPr>
        <a:xfrm>
          <a:off x="3805" y="2869793"/>
          <a:ext cx="722470" cy="72247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B2E778-6198-47E6-AFC7-B20937DE2D83}">
      <dsp:nvSpPr>
        <dsp:cNvPr id="0" name=""/>
        <dsp:cNvSpPr/>
      </dsp:nvSpPr>
      <dsp:spPr>
        <a:xfrm>
          <a:off x="726276"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726276" y="2867987"/>
        <a:ext cx="1083706" cy="722470"/>
      </dsp:txXfrm>
    </dsp:sp>
    <dsp:sp modelId="{1E82EE20-1D13-45F1-9CB2-0340AA474868}">
      <dsp:nvSpPr>
        <dsp:cNvPr id="0" name=""/>
        <dsp:cNvSpPr/>
      </dsp:nvSpPr>
      <dsp:spPr>
        <a:xfrm>
          <a:off x="1990600" y="2869793"/>
          <a:ext cx="722470" cy="722470"/>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B81F43-6EDA-4FE1-956E-379389A58D71}">
      <dsp:nvSpPr>
        <dsp:cNvPr id="0" name=""/>
        <dsp:cNvSpPr/>
      </dsp:nvSpPr>
      <dsp:spPr>
        <a:xfrm>
          <a:off x="2713071"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2713071" y="2867987"/>
        <a:ext cx="1083706" cy="722470"/>
      </dsp:txXfrm>
    </dsp:sp>
    <dsp:sp modelId="{C85FA269-138C-4A7E-9B44-F5DFD226E407}">
      <dsp:nvSpPr>
        <dsp:cNvPr id="0" name=""/>
        <dsp:cNvSpPr/>
      </dsp:nvSpPr>
      <dsp:spPr>
        <a:xfrm>
          <a:off x="3982648" y="1919744"/>
          <a:ext cx="722470" cy="722470"/>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dk1">
              <a:shade val="80000"/>
              <a:hueOff val="0"/>
              <a:satOff val="0"/>
              <a:lumOff val="0"/>
              <a:alphaOff val="0"/>
            </a:schemeClr>
          </a:solidFill>
          <a:prstDash val="solid"/>
        </a:ln>
        <a:effectLst>
          <a:glow rad="127000">
            <a:srgbClr val="4D8DE8"/>
          </a:glow>
        </a:effectLst>
      </dsp:spPr>
      <dsp:style>
        <a:lnRef idx="2">
          <a:scrgbClr r="0" g="0" b="0"/>
        </a:lnRef>
        <a:fillRef idx="1">
          <a:scrgbClr r="0" g="0" b="0"/>
        </a:fillRef>
        <a:effectRef idx="0">
          <a:scrgbClr r="0" g="0" b="0"/>
        </a:effectRef>
        <a:fontRef idx="minor">
          <a:schemeClr val="lt1"/>
        </a:fontRef>
      </dsp:style>
    </dsp:sp>
    <dsp:sp modelId="{4DD89DE0-B454-47D0-BC4A-9EE199514BC6}">
      <dsp:nvSpPr>
        <dsp:cNvPr id="0" name=""/>
        <dsp:cNvSpPr/>
      </dsp:nvSpPr>
      <dsp:spPr>
        <a:xfrm>
          <a:off x="4705119"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705119" y="1917937"/>
        <a:ext cx="1083706" cy="722470"/>
      </dsp:txXfrm>
    </dsp:sp>
    <dsp:sp modelId="{5A977BE2-59E3-4746-B06F-2D780FA2FE10}">
      <dsp:nvSpPr>
        <dsp:cNvPr id="0" name=""/>
        <dsp:cNvSpPr/>
      </dsp:nvSpPr>
      <dsp:spPr>
        <a:xfrm>
          <a:off x="3977395" y="2869793"/>
          <a:ext cx="722470" cy="722470"/>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5400" cap="flat" cmpd="sng" algn="ctr">
          <a:solidFill>
            <a:schemeClr val="dk1">
              <a:shade val="80000"/>
              <a:hueOff val="0"/>
              <a:satOff val="0"/>
              <a:lumOff val="0"/>
              <a:alphaOff val="0"/>
            </a:schemeClr>
          </a:solidFill>
          <a:prstDash val="solid"/>
        </a:ln>
        <a:effectLst>
          <a:glow rad="127000">
            <a:srgbClr val="4D8DE8"/>
          </a:glow>
        </a:effectLst>
      </dsp:spPr>
      <dsp:style>
        <a:lnRef idx="2">
          <a:scrgbClr r="0" g="0" b="0"/>
        </a:lnRef>
        <a:fillRef idx="1">
          <a:scrgbClr r="0" g="0" b="0"/>
        </a:fillRef>
        <a:effectRef idx="0">
          <a:scrgbClr r="0" g="0" b="0"/>
        </a:effectRef>
        <a:fontRef idx="minor">
          <a:schemeClr val="lt1"/>
        </a:fontRef>
      </dsp:style>
    </dsp:sp>
    <dsp:sp modelId="{1BB56FB0-0702-4267-9491-EF8CF78CE3CE}">
      <dsp:nvSpPr>
        <dsp:cNvPr id="0" name=""/>
        <dsp:cNvSpPr/>
      </dsp:nvSpPr>
      <dsp:spPr>
        <a:xfrm>
          <a:off x="4689359" y="2867987"/>
          <a:ext cx="1104719"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689359" y="2867987"/>
        <a:ext cx="1104719" cy="722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61E5A-82D7-4DEA-B1D1-48687D07BDEA}">
      <dsp:nvSpPr>
        <dsp:cNvPr id="0" name=""/>
        <dsp:cNvSpPr/>
      </dsp:nvSpPr>
      <dsp:spPr>
        <a:xfrm>
          <a:off x="4292910" y="2642215"/>
          <a:ext cx="91440" cy="227578"/>
        </a:xfrm>
        <a:custGeom>
          <a:avLst/>
          <a:gdLst/>
          <a:ahLst/>
          <a:cxnLst/>
          <a:rect l="0" t="0" r="0" b="0"/>
          <a:pathLst>
            <a:path>
              <a:moveTo>
                <a:pt x="50973" y="0"/>
              </a:moveTo>
              <a:lnTo>
                <a:pt x="50973" y="114692"/>
              </a:lnTo>
              <a:lnTo>
                <a:pt x="45720" y="114692"/>
              </a:lnTo>
              <a:lnTo>
                <a:pt x="4572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B11F0E-4A26-4E01-820E-B0C78F5AF028}">
      <dsp:nvSpPr>
        <dsp:cNvPr id="0" name=""/>
        <dsp:cNvSpPr/>
      </dsp:nvSpPr>
      <dsp:spPr>
        <a:xfrm>
          <a:off x="2851161" y="1692165"/>
          <a:ext cx="1492722" cy="227578"/>
        </a:xfrm>
        <a:custGeom>
          <a:avLst/>
          <a:gdLst/>
          <a:ahLst/>
          <a:cxnLst/>
          <a:rect l="0" t="0" r="0" b="0"/>
          <a:pathLst>
            <a:path>
              <a:moveTo>
                <a:pt x="0" y="0"/>
              </a:moveTo>
              <a:lnTo>
                <a:pt x="0" y="114692"/>
              </a:lnTo>
              <a:lnTo>
                <a:pt x="1492722" y="114692"/>
              </a:lnTo>
              <a:lnTo>
                <a:pt x="1492722"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C23B8-79F3-4DA3-84F9-458A08CFF9F2}">
      <dsp:nvSpPr>
        <dsp:cNvPr id="0" name=""/>
        <dsp:cNvSpPr/>
      </dsp:nvSpPr>
      <dsp:spPr>
        <a:xfrm>
          <a:off x="1358438" y="2642215"/>
          <a:ext cx="993397" cy="227578"/>
        </a:xfrm>
        <a:custGeom>
          <a:avLst/>
          <a:gdLst/>
          <a:ahLst/>
          <a:cxnLst/>
          <a:rect l="0" t="0" r="0" b="0"/>
          <a:pathLst>
            <a:path>
              <a:moveTo>
                <a:pt x="0" y="0"/>
              </a:moveTo>
              <a:lnTo>
                <a:pt x="0" y="114692"/>
              </a:lnTo>
              <a:lnTo>
                <a:pt x="993397" y="114692"/>
              </a:lnTo>
              <a:lnTo>
                <a:pt x="993397"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5E3759-FD68-4A3A-BA3A-B76253651B34}">
      <dsp:nvSpPr>
        <dsp:cNvPr id="0" name=""/>
        <dsp:cNvSpPr/>
      </dsp:nvSpPr>
      <dsp:spPr>
        <a:xfrm>
          <a:off x="365041" y="2642215"/>
          <a:ext cx="993397" cy="227578"/>
        </a:xfrm>
        <a:custGeom>
          <a:avLst/>
          <a:gdLst/>
          <a:ahLst/>
          <a:cxnLst/>
          <a:rect l="0" t="0" r="0" b="0"/>
          <a:pathLst>
            <a:path>
              <a:moveTo>
                <a:pt x="993397" y="0"/>
              </a:moveTo>
              <a:lnTo>
                <a:pt x="993397" y="114692"/>
              </a:lnTo>
              <a:lnTo>
                <a:pt x="0" y="114692"/>
              </a:lnTo>
              <a:lnTo>
                <a:pt x="0" y="22757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345D83-4CF3-4E6A-8707-42BEC4EC6953}">
      <dsp:nvSpPr>
        <dsp:cNvPr id="0" name=""/>
        <dsp:cNvSpPr/>
      </dsp:nvSpPr>
      <dsp:spPr>
        <a:xfrm>
          <a:off x="1358438" y="1692165"/>
          <a:ext cx="1492722" cy="227578"/>
        </a:xfrm>
        <a:custGeom>
          <a:avLst/>
          <a:gdLst/>
          <a:ahLst/>
          <a:cxnLst/>
          <a:rect l="0" t="0" r="0" b="0"/>
          <a:pathLst>
            <a:path>
              <a:moveTo>
                <a:pt x="1492722" y="0"/>
              </a:moveTo>
              <a:lnTo>
                <a:pt x="1492722" y="114692"/>
              </a:lnTo>
              <a:lnTo>
                <a:pt x="0" y="114692"/>
              </a:lnTo>
              <a:lnTo>
                <a:pt x="0" y="22757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2CCE75-BA5C-4259-8E8E-452A51ED3357}">
      <dsp:nvSpPr>
        <dsp:cNvPr id="0" name=""/>
        <dsp:cNvSpPr/>
      </dsp:nvSpPr>
      <dsp:spPr>
        <a:xfrm>
          <a:off x="2489926" y="969695"/>
          <a:ext cx="722470" cy="72247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BEF46-8177-4E90-B396-D0D067114BD8}">
      <dsp:nvSpPr>
        <dsp:cNvPr id="0" name=""/>
        <dsp:cNvSpPr/>
      </dsp:nvSpPr>
      <dsp:spPr>
        <a:xfrm>
          <a:off x="3212396" y="967888"/>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3212396" y="967888"/>
        <a:ext cx="1083706" cy="722470"/>
      </dsp:txXfrm>
    </dsp:sp>
    <dsp:sp modelId="{51C0DAE7-0968-4F31-B995-B6464F3EDEB1}">
      <dsp:nvSpPr>
        <dsp:cNvPr id="0" name=""/>
        <dsp:cNvSpPr/>
      </dsp:nvSpPr>
      <dsp:spPr>
        <a:xfrm>
          <a:off x="997203" y="1919744"/>
          <a:ext cx="722470" cy="72247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CC0B5-EBA7-405D-8408-B56D5F2D0421}">
      <dsp:nvSpPr>
        <dsp:cNvPr id="0" name=""/>
        <dsp:cNvSpPr/>
      </dsp:nvSpPr>
      <dsp:spPr>
        <a:xfrm>
          <a:off x="1719674"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1719674" y="1917937"/>
        <a:ext cx="1083706" cy="722470"/>
      </dsp:txXfrm>
    </dsp:sp>
    <dsp:sp modelId="{EB3A7FBF-7076-49EC-999E-D8CA8871A4D9}">
      <dsp:nvSpPr>
        <dsp:cNvPr id="0" name=""/>
        <dsp:cNvSpPr/>
      </dsp:nvSpPr>
      <dsp:spPr>
        <a:xfrm>
          <a:off x="3805" y="2869793"/>
          <a:ext cx="722470" cy="72247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B2E778-6198-47E6-AFC7-B20937DE2D83}">
      <dsp:nvSpPr>
        <dsp:cNvPr id="0" name=""/>
        <dsp:cNvSpPr/>
      </dsp:nvSpPr>
      <dsp:spPr>
        <a:xfrm>
          <a:off x="726276"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726276" y="2867987"/>
        <a:ext cx="1083706" cy="722470"/>
      </dsp:txXfrm>
    </dsp:sp>
    <dsp:sp modelId="{1E82EE20-1D13-45F1-9CB2-0340AA474868}">
      <dsp:nvSpPr>
        <dsp:cNvPr id="0" name=""/>
        <dsp:cNvSpPr/>
      </dsp:nvSpPr>
      <dsp:spPr>
        <a:xfrm>
          <a:off x="1990600" y="2869793"/>
          <a:ext cx="722470" cy="722470"/>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B81F43-6EDA-4FE1-956E-379389A58D71}">
      <dsp:nvSpPr>
        <dsp:cNvPr id="0" name=""/>
        <dsp:cNvSpPr/>
      </dsp:nvSpPr>
      <dsp:spPr>
        <a:xfrm>
          <a:off x="2713071" y="286798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2713071" y="2867987"/>
        <a:ext cx="1083706" cy="722470"/>
      </dsp:txXfrm>
    </dsp:sp>
    <dsp:sp modelId="{C85FA269-138C-4A7E-9B44-F5DFD226E407}">
      <dsp:nvSpPr>
        <dsp:cNvPr id="0" name=""/>
        <dsp:cNvSpPr/>
      </dsp:nvSpPr>
      <dsp:spPr>
        <a:xfrm>
          <a:off x="3982648" y="1919744"/>
          <a:ext cx="722470" cy="722470"/>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dk1">
              <a:shade val="80000"/>
              <a:hueOff val="0"/>
              <a:satOff val="0"/>
              <a:lumOff val="0"/>
              <a:alphaOff val="0"/>
            </a:schemeClr>
          </a:solidFill>
          <a:prstDash val="solid"/>
        </a:ln>
        <a:effectLst>
          <a:glow rad="127000">
            <a:srgbClr val="4D8DE8"/>
          </a:glow>
        </a:effectLst>
      </dsp:spPr>
      <dsp:style>
        <a:lnRef idx="2">
          <a:scrgbClr r="0" g="0" b="0"/>
        </a:lnRef>
        <a:fillRef idx="1">
          <a:scrgbClr r="0" g="0" b="0"/>
        </a:fillRef>
        <a:effectRef idx="0">
          <a:scrgbClr r="0" g="0" b="0"/>
        </a:effectRef>
        <a:fontRef idx="minor">
          <a:schemeClr val="lt1"/>
        </a:fontRef>
      </dsp:style>
    </dsp:sp>
    <dsp:sp modelId="{4DD89DE0-B454-47D0-BC4A-9EE199514BC6}">
      <dsp:nvSpPr>
        <dsp:cNvPr id="0" name=""/>
        <dsp:cNvSpPr/>
      </dsp:nvSpPr>
      <dsp:spPr>
        <a:xfrm>
          <a:off x="4705119" y="1917937"/>
          <a:ext cx="1083706"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705119" y="1917937"/>
        <a:ext cx="1083706" cy="722470"/>
      </dsp:txXfrm>
    </dsp:sp>
    <dsp:sp modelId="{5A977BE2-59E3-4746-B06F-2D780FA2FE10}">
      <dsp:nvSpPr>
        <dsp:cNvPr id="0" name=""/>
        <dsp:cNvSpPr/>
      </dsp:nvSpPr>
      <dsp:spPr>
        <a:xfrm>
          <a:off x="3977395" y="2869793"/>
          <a:ext cx="722470" cy="722470"/>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5400" cap="flat" cmpd="sng" algn="ctr">
          <a:solidFill>
            <a:schemeClr val="dk1">
              <a:shade val="80000"/>
              <a:hueOff val="0"/>
              <a:satOff val="0"/>
              <a:lumOff val="0"/>
              <a:alphaOff val="0"/>
            </a:schemeClr>
          </a:solidFill>
          <a:prstDash val="solid"/>
        </a:ln>
        <a:effectLst>
          <a:glow rad="127000">
            <a:srgbClr val="4D8DE8"/>
          </a:glow>
        </a:effectLst>
      </dsp:spPr>
      <dsp:style>
        <a:lnRef idx="2">
          <a:scrgbClr r="0" g="0" b="0"/>
        </a:lnRef>
        <a:fillRef idx="1">
          <a:scrgbClr r="0" g="0" b="0"/>
        </a:fillRef>
        <a:effectRef idx="0">
          <a:scrgbClr r="0" g="0" b="0"/>
        </a:effectRef>
        <a:fontRef idx="minor">
          <a:schemeClr val="lt1"/>
        </a:fontRef>
      </dsp:style>
    </dsp:sp>
    <dsp:sp modelId="{1BB56FB0-0702-4267-9491-EF8CF78CE3CE}">
      <dsp:nvSpPr>
        <dsp:cNvPr id="0" name=""/>
        <dsp:cNvSpPr/>
      </dsp:nvSpPr>
      <dsp:spPr>
        <a:xfrm>
          <a:off x="4689359" y="2867987"/>
          <a:ext cx="1104719" cy="72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endParaRPr lang="en-IN" sz="4800" b="1" kern="1200" dirty="0">
            <a:latin typeface="Calibri" panose="020F0502020204030204" pitchFamily="34" charset="0"/>
            <a:ea typeface="Calibri" panose="020F0502020204030204" pitchFamily="34" charset="0"/>
            <a:cs typeface="Calibri" panose="020F0502020204030204" pitchFamily="34" charset="0"/>
          </a:endParaRPr>
        </a:p>
      </dsp:txBody>
      <dsp:txXfrm>
        <a:off x="4689359" y="2867987"/>
        <a:ext cx="1104719" cy="72247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changes which we make in component, these changes will be combined and create a new Virtual DOM.</a:t>
            </a:r>
          </a:p>
          <a:p>
            <a:r>
              <a:rPr lang="en-US" dirty="0"/>
              <a:t>Virtual DOM will be compared with the Real DOM. </a:t>
            </a:r>
          </a:p>
          <a:p>
            <a:r>
              <a:rPr lang="en-US" dirty="0"/>
              <a:t>Then it will only replace where change has occurred.</a:t>
            </a:r>
          </a:p>
          <a:p>
            <a:r>
              <a:rPr lang="en-US" dirty="0"/>
              <a:t>This process increases the efficiency of the application.</a:t>
            </a:r>
          </a:p>
          <a:p>
            <a:endParaRPr lang="en-IN" dirty="0"/>
          </a:p>
        </p:txBody>
      </p:sp>
    </p:spTree>
    <p:extLst>
      <p:ext uri="{BB962C8B-B14F-4D97-AF65-F5344CB8AC3E}">
        <p14:creationId xmlns:p14="http://schemas.microsoft.com/office/powerpoint/2010/main" val="412672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https://reactjs.org/docs/context.html</a:t>
            </a:r>
          </a:p>
        </p:txBody>
      </p:sp>
    </p:spTree>
    <p:extLst>
      <p:ext uri="{BB962C8B-B14F-4D97-AF65-F5344CB8AC3E}">
        <p14:creationId xmlns:p14="http://schemas.microsoft.com/office/powerpoint/2010/main" val="4172834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https://reactjs.org/docs/context.html</a:t>
            </a:r>
            <a:endParaRPr lang="en-IN" dirty="0"/>
          </a:p>
        </p:txBody>
      </p:sp>
    </p:spTree>
    <p:extLst>
      <p:ext uri="{BB962C8B-B14F-4D97-AF65-F5344CB8AC3E}">
        <p14:creationId xmlns:p14="http://schemas.microsoft.com/office/powerpoint/2010/main" val="399811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https://reactjs.org/docs/context.html</a:t>
            </a:r>
          </a:p>
        </p:txBody>
      </p:sp>
    </p:spTree>
    <p:extLst>
      <p:ext uri="{BB962C8B-B14F-4D97-AF65-F5344CB8AC3E}">
        <p14:creationId xmlns:p14="http://schemas.microsoft.com/office/powerpoint/2010/main" val="377808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https://reactjs.org/docs/context.html</a:t>
            </a:r>
          </a:p>
        </p:txBody>
      </p:sp>
    </p:spTree>
    <p:extLst>
      <p:ext uri="{BB962C8B-B14F-4D97-AF65-F5344CB8AC3E}">
        <p14:creationId xmlns:p14="http://schemas.microsoft.com/office/powerpoint/2010/main" val="4000178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2091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2691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dirty="0"/>
              <a:t>The components are the ones which prevents being re-rendered if the values of state and props has not changed.</a:t>
            </a:r>
          </a:p>
          <a:p>
            <a:pPr marL="609599" indent="-609599" algn="l">
              <a:spcBef>
                <a:spcPts val="5900"/>
              </a:spcBef>
              <a:buSzPct val="145000"/>
              <a:buChar char="•"/>
              <a:defRPr sz="4800"/>
            </a:pPr>
            <a:r>
              <a:rPr lang="en-US" dirty="0"/>
              <a:t>Exception : </a:t>
            </a:r>
            <a:r>
              <a:rPr lang="en-US" dirty="0" err="1"/>
              <a:t>shouldComponentUpdate</a:t>
            </a:r>
            <a:r>
              <a:rPr lang="en-US" dirty="0"/>
              <a:t>, a lifecycle method which does not gets called in all the components but this method will be called in these components to compare the state and props values.</a:t>
            </a:r>
          </a:p>
        </p:txBody>
      </p:sp>
    </p:spTree>
    <p:extLst>
      <p:ext uri="{BB962C8B-B14F-4D97-AF65-F5344CB8AC3E}">
        <p14:creationId xmlns:p14="http://schemas.microsoft.com/office/powerpoint/2010/main" val="1842642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dirty="0"/>
              <a:t>https://reactjs.org/docs/forms.html</a:t>
            </a:r>
          </a:p>
        </p:txBody>
      </p:sp>
    </p:spTree>
    <p:extLst>
      <p:ext uri="{BB962C8B-B14F-4D97-AF65-F5344CB8AC3E}">
        <p14:creationId xmlns:p14="http://schemas.microsoft.com/office/powerpoint/2010/main" val="72858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2827252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151159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apple-system"/>
              </a:rPr>
              <a:t>it is a syntax extension to JavaScript. We recommend using it with React to describe what the UI should look like. </a:t>
            </a:r>
          </a:p>
          <a:p>
            <a:r>
              <a:rPr lang="en-IN" b="0" i="0" dirty="0">
                <a:solidFill>
                  <a:srgbClr val="000000"/>
                </a:solidFill>
                <a:effectLst/>
                <a:latin typeface="-apple-system"/>
              </a:rPr>
              <a:t>JSX produces React “elements”. </a:t>
            </a:r>
            <a:endParaRPr lang="en-US" b="0" i="0" dirty="0">
              <a:solidFill>
                <a:srgbClr val="000000"/>
              </a:solidFill>
              <a:effectLst/>
              <a:latin typeface="-apple-system"/>
            </a:endParaRPr>
          </a:p>
          <a:p>
            <a:r>
              <a:rPr lang="en-US" b="0" i="0" dirty="0">
                <a:solidFill>
                  <a:srgbClr val="000000"/>
                </a:solidFill>
                <a:effectLst/>
                <a:latin typeface="-apple-system"/>
              </a:rPr>
              <a:t>React embraces the fact that rendering logic is inherently coupled with other UI logic: how events are handled, how the state changes over time, and how the data is prepared for display.</a:t>
            </a:r>
            <a:endParaRPr lang="en-IN" dirty="0"/>
          </a:p>
        </p:txBody>
      </p:sp>
    </p:spTree>
    <p:extLst>
      <p:ext uri="{BB962C8B-B14F-4D97-AF65-F5344CB8AC3E}">
        <p14:creationId xmlns:p14="http://schemas.microsoft.com/office/powerpoint/2010/main" val="3575198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494225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3496673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3854375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dirty="0"/>
              <a:t>(Newly Added) https://reactrouter.com/en/main/routers/picking-a-router</a:t>
            </a:r>
          </a:p>
        </p:txBody>
      </p:sp>
    </p:spTree>
    <p:extLst>
      <p:ext uri="{BB962C8B-B14F-4D97-AF65-F5344CB8AC3E}">
        <p14:creationId xmlns:p14="http://schemas.microsoft.com/office/powerpoint/2010/main" val="2688849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2308475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2500636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dirty="0"/>
              <a:t>(Newly Added) https://reactrouter.com/en/main/routers/picking-a-router</a:t>
            </a:r>
          </a:p>
        </p:txBody>
      </p:sp>
    </p:spTree>
    <p:extLst>
      <p:ext uri="{BB962C8B-B14F-4D97-AF65-F5344CB8AC3E}">
        <p14:creationId xmlns:p14="http://schemas.microsoft.com/office/powerpoint/2010/main" val="3075474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dirty="0"/>
              <a:t>(Newly Added) https://reactrouter.com/en/main/routers/picking-a-router</a:t>
            </a:r>
          </a:p>
        </p:txBody>
      </p:sp>
    </p:spTree>
    <p:extLst>
      <p:ext uri="{BB962C8B-B14F-4D97-AF65-F5344CB8AC3E}">
        <p14:creationId xmlns:p14="http://schemas.microsoft.com/office/powerpoint/2010/main" val="4244147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dirty="0"/>
              <a:t>(Newly Added) https://reactrouter.com/en/main/routers/picking-a-router</a:t>
            </a:r>
          </a:p>
        </p:txBody>
      </p:sp>
    </p:spTree>
    <p:extLst>
      <p:ext uri="{BB962C8B-B14F-4D97-AF65-F5344CB8AC3E}">
        <p14:creationId xmlns:p14="http://schemas.microsoft.com/office/powerpoint/2010/main" val="3372630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dirty="0"/>
              <a:t>(Newly Added) https://reactrouter.com/en/main/routers/picking-a-router</a:t>
            </a:r>
          </a:p>
        </p:txBody>
      </p:sp>
    </p:spTree>
    <p:extLst>
      <p:ext uri="{BB962C8B-B14F-4D97-AF65-F5344CB8AC3E}">
        <p14:creationId xmlns:p14="http://schemas.microsoft.com/office/powerpoint/2010/main" val="308904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43351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0" i="0" dirty="0">
                <a:solidFill>
                  <a:srgbClr val="000000"/>
                </a:solidFill>
                <a:effectLst/>
                <a:latin typeface="-apple-system"/>
              </a:rPr>
              <a:t>React will preserve this state between re-renders. </a:t>
            </a:r>
            <a:r>
              <a:rPr lang="en-US" dirty="0" err="1"/>
              <a:t>useState</a:t>
            </a:r>
            <a:r>
              <a:rPr lang="en-US" b="0" i="0" dirty="0">
                <a:solidFill>
                  <a:srgbClr val="000000"/>
                </a:solidFill>
                <a:effectLst/>
                <a:latin typeface="-apple-system"/>
              </a:rPr>
              <a:t> returns a pair: the </a:t>
            </a:r>
            <a:r>
              <a:rPr lang="en-US" b="0" i="1" dirty="0">
                <a:solidFill>
                  <a:srgbClr val="000000"/>
                </a:solidFill>
                <a:effectLst/>
                <a:latin typeface="-apple-system"/>
              </a:rPr>
              <a:t>current</a:t>
            </a:r>
            <a:r>
              <a:rPr lang="en-US" b="0" i="0" dirty="0">
                <a:solidFill>
                  <a:srgbClr val="000000"/>
                </a:solidFill>
                <a:effectLst/>
                <a:latin typeface="-apple-system"/>
              </a:rPr>
              <a:t> state value and a function that lets you update it. You can call this function from an event handler or somewhere else. It’s similar to </a:t>
            </a:r>
            <a:r>
              <a:rPr lang="en-US" dirty="0" err="1"/>
              <a:t>this.setState</a:t>
            </a:r>
            <a:r>
              <a:rPr lang="en-US" b="0" i="0" dirty="0">
                <a:solidFill>
                  <a:srgbClr val="000000"/>
                </a:solidFill>
                <a:effectLst/>
                <a:latin typeface="-apple-system"/>
              </a:rPr>
              <a:t> in a class, except it doesn’t merge the old and new state together.</a:t>
            </a:r>
            <a:endParaRPr lang="en-US" dirty="0"/>
          </a:p>
        </p:txBody>
      </p:sp>
    </p:spTree>
    <p:extLst>
      <p:ext uri="{BB962C8B-B14F-4D97-AF65-F5344CB8AC3E}">
        <p14:creationId xmlns:p14="http://schemas.microsoft.com/office/powerpoint/2010/main" val="3602973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0" i="0" dirty="0">
                <a:solidFill>
                  <a:srgbClr val="000000"/>
                </a:solidFill>
                <a:effectLst/>
                <a:latin typeface="-apple-system"/>
              </a:rPr>
              <a:t>React will preserve this state between re-renders. </a:t>
            </a:r>
            <a:r>
              <a:rPr lang="en-US" dirty="0" err="1"/>
              <a:t>useState</a:t>
            </a:r>
            <a:r>
              <a:rPr lang="en-US" b="0" i="0" dirty="0">
                <a:solidFill>
                  <a:srgbClr val="000000"/>
                </a:solidFill>
                <a:effectLst/>
                <a:latin typeface="-apple-system"/>
              </a:rPr>
              <a:t> returns a pair: the </a:t>
            </a:r>
            <a:r>
              <a:rPr lang="en-US" b="0" i="1" dirty="0">
                <a:solidFill>
                  <a:srgbClr val="000000"/>
                </a:solidFill>
                <a:effectLst/>
                <a:latin typeface="-apple-system"/>
              </a:rPr>
              <a:t>current</a:t>
            </a:r>
            <a:r>
              <a:rPr lang="en-US" b="0" i="0" dirty="0">
                <a:solidFill>
                  <a:srgbClr val="000000"/>
                </a:solidFill>
                <a:effectLst/>
                <a:latin typeface="-apple-system"/>
              </a:rPr>
              <a:t> state value and a function that lets you update it. You can call this function from an event handler or somewhere else. It’s similar to </a:t>
            </a:r>
            <a:r>
              <a:rPr lang="en-US" dirty="0" err="1"/>
              <a:t>this.setState</a:t>
            </a:r>
            <a:r>
              <a:rPr lang="en-US" b="0" i="0" dirty="0">
                <a:solidFill>
                  <a:srgbClr val="000000"/>
                </a:solidFill>
                <a:effectLst/>
                <a:latin typeface="-apple-system"/>
              </a:rPr>
              <a:t> in a class, except it doesn’t merge the old and new state together.</a:t>
            </a:r>
            <a:endParaRPr lang="en-US" dirty="0"/>
          </a:p>
        </p:txBody>
      </p:sp>
    </p:spTree>
    <p:extLst>
      <p:ext uri="{BB962C8B-B14F-4D97-AF65-F5344CB8AC3E}">
        <p14:creationId xmlns:p14="http://schemas.microsoft.com/office/powerpoint/2010/main" val="1173700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0" i="0" dirty="0">
                <a:solidFill>
                  <a:srgbClr val="000000"/>
                </a:solidFill>
                <a:effectLst/>
                <a:latin typeface="-apple-system"/>
              </a:rPr>
              <a:t>React will preserve this state between re-renders. </a:t>
            </a:r>
            <a:r>
              <a:rPr lang="en-US" dirty="0" err="1"/>
              <a:t>useState</a:t>
            </a:r>
            <a:r>
              <a:rPr lang="en-US" b="0" i="0" dirty="0">
                <a:solidFill>
                  <a:srgbClr val="000000"/>
                </a:solidFill>
                <a:effectLst/>
                <a:latin typeface="-apple-system"/>
              </a:rPr>
              <a:t> returns a pair: the </a:t>
            </a:r>
            <a:r>
              <a:rPr lang="en-US" b="0" i="1" dirty="0">
                <a:solidFill>
                  <a:srgbClr val="000000"/>
                </a:solidFill>
                <a:effectLst/>
                <a:latin typeface="-apple-system"/>
              </a:rPr>
              <a:t>current</a:t>
            </a:r>
            <a:r>
              <a:rPr lang="en-US" b="0" i="0" dirty="0">
                <a:solidFill>
                  <a:srgbClr val="000000"/>
                </a:solidFill>
                <a:effectLst/>
                <a:latin typeface="-apple-system"/>
              </a:rPr>
              <a:t> state value and a function that lets you update it. You can call this function from an event handler or somewhere else. It’s similar to </a:t>
            </a:r>
            <a:r>
              <a:rPr lang="en-US" dirty="0" err="1"/>
              <a:t>this.setState</a:t>
            </a:r>
            <a:r>
              <a:rPr lang="en-US" b="0" i="0" dirty="0">
                <a:solidFill>
                  <a:srgbClr val="000000"/>
                </a:solidFill>
                <a:effectLst/>
                <a:latin typeface="-apple-system"/>
              </a:rPr>
              <a:t> in a class, except it doesn’t merge the old and new state together.</a:t>
            </a:r>
            <a:endParaRPr lang="en-US" dirty="0"/>
          </a:p>
        </p:txBody>
      </p:sp>
    </p:spTree>
    <p:extLst>
      <p:ext uri="{BB962C8B-B14F-4D97-AF65-F5344CB8AC3E}">
        <p14:creationId xmlns:p14="http://schemas.microsoft.com/office/powerpoint/2010/main" val="2778463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0" i="0" dirty="0">
                <a:solidFill>
                  <a:srgbClr val="000000"/>
                </a:solidFill>
                <a:effectLst/>
                <a:latin typeface="-apple-system"/>
              </a:rPr>
              <a:t>React will preserve this state between re-renders. </a:t>
            </a:r>
            <a:r>
              <a:rPr lang="en-US" dirty="0" err="1"/>
              <a:t>useState</a:t>
            </a:r>
            <a:r>
              <a:rPr lang="en-US" b="0" i="0" dirty="0">
                <a:solidFill>
                  <a:srgbClr val="000000"/>
                </a:solidFill>
                <a:effectLst/>
                <a:latin typeface="-apple-system"/>
              </a:rPr>
              <a:t> returns a pair: the </a:t>
            </a:r>
            <a:r>
              <a:rPr lang="en-US" b="0" i="1" dirty="0">
                <a:solidFill>
                  <a:srgbClr val="000000"/>
                </a:solidFill>
                <a:effectLst/>
                <a:latin typeface="-apple-system"/>
              </a:rPr>
              <a:t>current</a:t>
            </a:r>
            <a:r>
              <a:rPr lang="en-US" b="0" i="0" dirty="0">
                <a:solidFill>
                  <a:srgbClr val="000000"/>
                </a:solidFill>
                <a:effectLst/>
                <a:latin typeface="-apple-system"/>
              </a:rPr>
              <a:t> state value and a function that lets you update it. You can call this function from an event handler or somewhere else. It’s similar to </a:t>
            </a:r>
            <a:r>
              <a:rPr lang="en-US" dirty="0" err="1"/>
              <a:t>this.setState</a:t>
            </a:r>
            <a:r>
              <a:rPr lang="en-US" b="0" i="0" dirty="0">
                <a:solidFill>
                  <a:srgbClr val="000000"/>
                </a:solidFill>
                <a:effectLst/>
                <a:latin typeface="-apple-system"/>
              </a:rPr>
              <a:t> in a class, except it doesn’t merge the old and new state together.</a:t>
            </a:r>
            <a:endParaRPr lang="en-US" dirty="0"/>
          </a:p>
        </p:txBody>
      </p:sp>
    </p:spTree>
    <p:extLst>
      <p:ext uri="{BB962C8B-B14F-4D97-AF65-F5344CB8AC3E}">
        <p14:creationId xmlns:p14="http://schemas.microsoft.com/office/powerpoint/2010/main" val="694911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0" i="0" dirty="0">
                <a:solidFill>
                  <a:srgbClr val="000000"/>
                </a:solidFill>
                <a:effectLst/>
                <a:latin typeface="-apple-system"/>
              </a:rPr>
              <a:t>React will preserve this state between re-renders. </a:t>
            </a:r>
            <a:r>
              <a:rPr lang="en-US" dirty="0" err="1"/>
              <a:t>useState</a:t>
            </a:r>
            <a:r>
              <a:rPr lang="en-US" b="0" i="0" dirty="0">
                <a:solidFill>
                  <a:srgbClr val="000000"/>
                </a:solidFill>
                <a:effectLst/>
                <a:latin typeface="-apple-system"/>
              </a:rPr>
              <a:t> returns a pair: the </a:t>
            </a:r>
            <a:r>
              <a:rPr lang="en-US" b="0" i="1" dirty="0">
                <a:solidFill>
                  <a:srgbClr val="000000"/>
                </a:solidFill>
                <a:effectLst/>
                <a:latin typeface="-apple-system"/>
              </a:rPr>
              <a:t>current</a:t>
            </a:r>
            <a:r>
              <a:rPr lang="en-US" b="0" i="0" dirty="0">
                <a:solidFill>
                  <a:srgbClr val="000000"/>
                </a:solidFill>
                <a:effectLst/>
                <a:latin typeface="-apple-system"/>
              </a:rPr>
              <a:t> state value and a function that lets you update it. You can call this function from an event handler or somewhere else. It’s similar to </a:t>
            </a:r>
            <a:r>
              <a:rPr lang="en-US" dirty="0" err="1"/>
              <a:t>this.setState</a:t>
            </a:r>
            <a:r>
              <a:rPr lang="en-US" b="0" i="0" dirty="0">
                <a:solidFill>
                  <a:srgbClr val="000000"/>
                </a:solidFill>
                <a:effectLst/>
                <a:latin typeface="-apple-system"/>
              </a:rPr>
              <a:t> in a class, except it doesn’t merge the old and new state together.</a:t>
            </a:r>
            <a:endParaRPr lang="en-US" dirty="0"/>
          </a:p>
        </p:txBody>
      </p:sp>
    </p:spTree>
    <p:extLst>
      <p:ext uri="{BB962C8B-B14F-4D97-AF65-F5344CB8AC3E}">
        <p14:creationId xmlns:p14="http://schemas.microsoft.com/office/powerpoint/2010/main" val="1048281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0" i="0" dirty="0">
                <a:solidFill>
                  <a:srgbClr val="000000"/>
                </a:solidFill>
                <a:effectLst/>
                <a:latin typeface="-apple-system"/>
              </a:rPr>
              <a:t>React will preserve this state between re-renders. </a:t>
            </a:r>
            <a:r>
              <a:rPr lang="en-US" dirty="0" err="1"/>
              <a:t>useState</a:t>
            </a:r>
            <a:r>
              <a:rPr lang="en-US" b="0" i="0" dirty="0">
                <a:solidFill>
                  <a:srgbClr val="000000"/>
                </a:solidFill>
                <a:effectLst/>
                <a:latin typeface="-apple-system"/>
              </a:rPr>
              <a:t> returns a pair: the </a:t>
            </a:r>
            <a:r>
              <a:rPr lang="en-US" b="0" i="1" dirty="0">
                <a:solidFill>
                  <a:srgbClr val="000000"/>
                </a:solidFill>
                <a:effectLst/>
                <a:latin typeface="-apple-system"/>
              </a:rPr>
              <a:t>current</a:t>
            </a:r>
            <a:r>
              <a:rPr lang="en-US" b="0" i="0" dirty="0">
                <a:solidFill>
                  <a:srgbClr val="000000"/>
                </a:solidFill>
                <a:effectLst/>
                <a:latin typeface="-apple-system"/>
              </a:rPr>
              <a:t> state value and a function that lets you update it. You can call this function from an event handler or somewhere else. It’s similar to </a:t>
            </a:r>
            <a:r>
              <a:rPr lang="en-US" dirty="0" err="1"/>
              <a:t>this.setState</a:t>
            </a:r>
            <a:r>
              <a:rPr lang="en-US" b="0" i="0" dirty="0">
                <a:solidFill>
                  <a:srgbClr val="000000"/>
                </a:solidFill>
                <a:effectLst/>
                <a:latin typeface="-apple-system"/>
              </a:rPr>
              <a:t> in a class, except it doesn’t merge the old and new state together.</a:t>
            </a:r>
            <a:endParaRPr lang="en-US" dirty="0"/>
          </a:p>
        </p:txBody>
      </p:sp>
    </p:spTree>
    <p:extLst>
      <p:ext uri="{BB962C8B-B14F-4D97-AF65-F5344CB8AC3E}">
        <p14:creationId xmlns:p14="http://schemas.microsoft.com/office/powerpoint/2010/main" val="520955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0" i="0" dirty="0">
                <a:solidFill>
                  <a:srgbClr val="000000"/>
                </a:solidFill>
                <a:effectLst/>
                <a:latin typeface="-apple-system"/>
              </a:rPr>
              <a:t>React will preserve this state between re-renders. </a:t>
            </a:r>
            <a:r>
              <a:rPr lang="en-US" dirty="0" err="1"/>
              <a:t>useState</a:t>
            </a:r>
            <a:r>
              <a:rPr lang="en-US" b="0" i="0" dirty="0">
                <a:solidFill>
                  <a:srgbClr val="000000"/>
                </a:solidFill>
                <a:effectLst/>
                <a:latin typeface="-apple-system"/>
              </a:rPr>
              <a:t> returns a pair: the </a:t>
            </a:r>
            <a:r>
              <a:rPr lang="en-US" b="0" i="1" dirty="0">
                <a:solidFill>
                  <a:srgbClr val="000000"/>
                </a:solidFill>
                <a:effectLst/>
                <a:latin typeface="-apple-system"/>
              </a:rPr>
              <a:t>current</a:t>
            </a:r>
            <a:r>
              <a:rPr lang="en-US" b="0" i="0" dirty="0">
                <a:solidFill>
                  <a:srgbClr val="000000"/>
                </a:solidFill>
                <a:effectLst/>
                <a:latin typeface="-apple-system"/>
              </a:rPr>
              <a:t> state value and a function that lets you update it. You can call this function from an event handler or somewhere else. It’s similar to </a:t>
            </a:r>
            <a:r>
              <a:rPr lang="en-US" dirty="0" err="1"/>
              <a:t>this.setState</a:t>
            </a:r>
            <a:r>
              <a:rPr lang="en-US" b="0" i="0" dirty="0">
                <a:solidFill>
                  <a:srgbClr val="000000"/>
                </a:solidFill>
                <a:effectLst/>
                <a:latin typeface="-apple-system"/>
              </a:rPr>
              <a:t> in a class, except it doesn’t merge the old and new state together.</a:t>
            </a:r>
            <a:endParaRPr lang="en-US" dirty="0"/>
          </a:p>
        </p:txBody>
      </p:sp>
    </p:spTree>
    <p:extLst>
      <p:ext uri="{BB962C8B-B14F-4D97-AF65-F5344CB8AC3E}">
        <p14:creationId xmlns:p14="http://schemas.microsoft.com/office/powerpoint/2010/main" val="1909555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0" i="0" dirty="0">
                <a:solidFill>
                  <a:srgbClr val="000000"/>
                </a:solidFill>
                <a:effectLst/>
                <a:latin typeface="-apple-system"/>
              </a:rPr>
              <a:t>React will preserve this state between re-renders. </a:t>
            </a:r>
            <a:r>
              <a:rPr lang="en-US" dirty="0" err="1"/>
              <a:t>useState</a:t>
            </a:r>
            <a:r>
              <a:rPr lang="en-US" b="0" i="0" dirty="0">
                <a:solidFill>
                  <a:srgbClr val="000000"/>
                </a:solidFill>
                <a:effectLst/>
                <a:latin typeface="-apple-system"/>
              </a:rPr>
              <a:t> returns a pair: the </a:t>
            </a:r>
            <a:r>
              <a:rPr lang="en-US" b="0" i="1" dirty="0">
                <a:solidFill>
                  <a:srgbClr val="000000"/>
                </a:solidFill>
                <a:effectLst/>
                <a:latin typeface="-apple-system"/>
              </a:rPr>
              <a:t>current</a:t>
            </a:r>
            <a:r>
              <a:rPr lang="en-US" b="0" i="0" dirty="0">
                <a:solidFill>
                  <a:srgbClr val="000000"/>
                </a:solidFill>
                <a:effectLst/>
                <a:latin typeface="-apple-system"/>
              </a:rPr>
              <a:t> state value and a function that lets you update it. You can call this function from an event handler or somewhere else. It’s similar to </a:t>
            </a:r>
            <a:r>
              <a:rPr lang="en-US" dirty="0" err="1"/>
              <a:t>this.setState</a:t>
            </a:r>
            <a:r>
              <a:rPr lang="en-US" b="0" i="0" dirty="0">
                <a:solidFill>
                  <a:srgbClr val="000000"/>
                </a:solidFill>
                <a:effectLst/>
                <a:latin typeface="-apple-system"/>
              </a:rPr>
              <a:t> in a class, except it doesn’t merge the old and new state together.</a:t>
            </a:r>
            <a:endParaRPr lang="en-US" dirty="0"/>
          </a:p>
        </p:txBody>
      </p:sp>
    </p:spTree>
    <p:extLst>
      <p:ext uri="{BB962C8B-B14F-4D97-AF65-F5344CB8AC3E}">
        <p14:creationId xmlns:p14="http://schemas.microsoft.com/office/powerpoint/2010/main" val="2940868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1" i="0" dirty="0">
                <a:solidFill>
                  <a:srgbClr val="1C1E21"/>
                </a:solidFill>
                <a:effectLst/>
                <a:latin typeface="system-ui"/>
              </a:rPr>
              <a:t>Redux is a pattern and library for managing and updating application state, using events called "actions".</a:t>
            </a:r>
            <a:r>
              <a:rPr lang="en-US" b="0" i="0" dirty="0">
                <a:solidFill>
                  <a:srgbClr val="1C1E21"/>
                </a:solidFill>
                <a:effectLst/>
                <a:latin typeface="system-ui"/>
              </a:rPr>
              <a:t> It serves as a centralized store for state that needs to be used across your entire application, with rules ensuring that the state can only be updated in a predictable fashion.</a:t>
            </a:r>
          </a:p>
          <a:p>
            <a:pPr marL="609599" indent="-609599" algn="l">
              <a:spcBef>
                <a:spcPts val="5900"/>
              </a:spcBef>
              <a:buSzPct val="145000"/>
              <a:buChar char="•"/>
              <a:defRPr sz="4800"/>
            </a:pPr>
            <a:r>
              <a:rPr lang="en-US" b="0" i="0" dirty="0">
                <a:solidFill>
                  <a:srgbClr val="1C1E21"/>
                </a:solidFill>
                <a:effectLst/>
                <a:latin typeface="system-ui"/>
              </a:rPr>
              <a:t>Redux helps you manage "global" state - state that is needed across many parts of your application.</a:t>
            </a:r>
          </a:p>
          <a:p>
            <a:pPr marL="342900" indent="-342900" algn="l">
              <a:buFont typeface="Arial" panose="020B0604020202020204" pitchFamily="34" charset="0"/>
              <a:buChar char="•"/>
            </a:pPr>
            <a:r>
              <a:rPr lang="en-US" b="1" i="0" dirty="0">
                <a:solidFill>
                  <a:srgbClr val="1C1E21"/>
                </a:solidFill>
                <a:effectLst/>
                <a:latin typeface="system-ui"/>
              </a:rPr>
              <a:t>	   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Redux guides you towards writing code that is predictable and testable, which helps give you confidence that your     application will work as expected.</a:t>
            </a:r>
          </a:p>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2564738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1" i="0" dirty="0">
                <a:solidFill>
                  <a:srgbClr val="1C1E21"/>
                </a:solidFill>
                <a:effectLst/>
                <a:latin typeface="system-ui"/>
              </a:rPr>
              <a:t>Redux is a pattern and library for managing and updating application state, using events called "actions".</a:t>
            </a:r>
            <a:r>
              <a:rPr lang="en-US" b="0" i="0" dirty="0">
                <a:solidFill>
                  <a:srgbClr val="1C1E21"/>
                </a:solidFill>
                <a:effectLst/>
                <a:latin typeface="system-ui"/>
              </a:rPr>
              <a:t> It serves as a centralized store for state that needs to be used across your entire application, with rules ensuring that the state can only be updated in a predictable fashion.</a:t>
            </a:r>
          </a:p>
          <a:p>
            <a:pPr marL="609599" indent="-609599" algn="l">
              <a:spcBef>
                <a:spcPts val="5900"/>
              </a:spcBef>
              <a:buSzPct val="145000"/>
              <a:buChar char="•"/>
              <a:defRPr sz="4800"/>
            </a:pPr>
            <a:r>
              <a:rPr lang="en-US" b="0" i="0" dirty="0">
                <a:solidFill>
                  <a:srgbClr val="1C1E21"/>
                </a:solidFill>
                <a:effectLst/>
                <a:latin typeface="system-ui"/>
              </a:rPr>
              <a:t>Redux helps you manage "global" state - state that is needed across many parts of your application.</a:t>
            </a:r>
          </a:p>
          <a:p>
            <a:pPr marL="342900" indent="-342900" algn="l">
              <a:buFont typeface="Arial" panose="020B0604020202020204" pitchFamily="34" charset="0"/>
              <a:buChar char="•"/>
            </a:pPr>
            <a:r>
              <a:rPr lang="en-US" b="1" i="0" dirty="0">
                <a:solidFill>
                  <a:srgbClr val="1C1E21"/>
                </a:solidFill>
                <a:effectLst/>
                <a:latin typeface="system-ui"/>
              </a:rPr>
              <a:t>	   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Redux guides you towards writing code that is predictable and testable, which helps give you confidence that your     application will work as expected.</a:t>
            </a:r>
          </a:p>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264597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apple-system"/>
              </a:rPr>
              <a:t>Babel compiles JSX down to </a:t>
            </a:r>
            <a:r>
              <a:rPr lang="en-US" dirty="0" err="1"/>
              <a:t>React.createElement</a:t>
            </a:r>
            <a:r>
              <a:rPr lang="en-US" dirty="0"/>
              <a:t>()</a:t>
            </a:r>
            <a:r>
              <a:rPr lang="en-US" b="0" i="0" dirty="0">
                <a:solidFill>
                  <a:srgbClr val="000000"/>
                </a:solidFill>
                <a:effectLst/>
                <a:latin typeface="-apple-system"/>
              </a:rPr>
              <a:t> calls.</a:t>
            </a:r>
          </a:p>
          <a:p>
            <a:r>
              <a:rPr lang="en-US" dirty="0" err="1"/>
              <a:t>React.createElement</a:t>
            </a:r>
            <a:r>
              <a:rPr lang="en-US" dirty="0"/>
              <a:t>()</a:t>
            </a:r>
            <a:r>
              <a:rPr lang="en-US" b="0" i="0" dirty="0">
                <a:solidFill>
                  <a:srgbClr val="000000"/>
                </a:solidFill>
                <a:effectLst/>
                <a:latin typeface="-apple-system"/>
              </a:rPr>
              <a:t> performs a few checks to help you write bug-free code but essentially it creates an object like this:</a:t>
            </a:r>
          </a:p>
          <a:p>
            <a:r>
              <a:rPr lang="en-US" b="0" i="0" dirty="0">
                <a:solidFill>
                  <a:srgbClr val="000000"/>
                </a:solidFill>
                <a:effectLst/>
                <a:latin typeface="-apple-system"/>
              </a:rPr>
              <a:t>These objects are called “React elements”. You can think of them as descriptions of what you want to see on the screen. React reads these objects and uses them to construct the DOM and keep it up to date.</a:t>
            </a:r>
            <a:endParaRPr lang="en-IN" dirty="0"/>
          </a:p>
        </p:txBody>
      </p:sp>
    </p:spTree>
    <p:extLst>
      <p:ext uri="{BB962C8B-B14F-4D97-AF65-F5344CB8AC3E}">
        <p14:creationId xmlns:p14="http://schemas.microsoft.com/office/powerpoint/2010/main" val="25872322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1C1E21"/>
                </a:solidFill>
                <a:effectLst/>
                <a:latin typeface="system-ui"/>
              </a:rPr>
              <a:t>It is a self-contained app with the following parts:</a:t>
            </a:r>
          </a:p>
          <a:p>
            <a:pPr algn="l">
              <a:buFont typeface="Arial" panose="020B0604020202020204" pitchFamily="34" charset="0"/>
              <a:buChar char="•"/>
            </a:pPr>
            <a:r>
              <a:rPr lang="en-US" b="0" i="0" dirty="0">
                <a:solidFill>
                  <a:srgbClr val="1C1E21"/>
                </a:solidFill>
                <a:effectLst/>
                <a:latin typeface="system-ui"/>
              </a:rPr>
              <a:t>The </a:t>
            </a:r>
            <a:r>
              <a:rPr lang="en-US" b="1" i="0" dirty="0">
                <a:solidFill>
                  <a:srgbClr val="1C1E21"/>
                </a:solidFill>
                <a:effectLst/>
                <a:latin typeface="system-ui"/>
              </a:rPr>
              <a:t>state</a:t>
            </a:r>
            <a:r>
              <a:rPr lang="en-US" b="0" i="0" dirty="0">
                <a:solidFill>
                  <a:srgbClr val="1C1E21"/>
                </a:solidFill>
                <a:effectLst/>
                <a:latin typeface="system-ui"/>
              </a:rPr>
              <a:t>, the source of truth that drives our app;</a:t>
            </a:r>
          </a:p>
          <a:p>
            <a:pPr algn="l">
              <a:buFont typeface="Arial" panose="020B0604020202020204" pitchFamily="34" charset="0"/>
              <a:buChar char="•"/>
            </a:pPr>
            <a:r>
              <a:rPr lang="en-US" b="0" i="0" dirty="0">
                <a:solidFill>
                  <a:srgbClr val="1C1E21"/>
                </a:solidFill>
                <a:effectLst/>
                <a:latin typeface="system-ui"/>
              </a:rPr>
              <a:t>The </a:t>
            </a:r>
            <a:r>
              <a:rPr lang="en-US" b="1" i="0" dirty="0">
                <a:solidFill>
                  <a:srgbClr val="1C1E21"/>
                </a:solidFill>
                <a:effectLst/>
                <a:latin typeface="system-ui"/>
              </a:rPr>
              <a:t>view</a:t>
            </a:r>
            <a:r>
              <a:rPr lang="en-US" b="0" i="0" dirty="0">
                <a:solidFill>
                  <a:srgbClr val="1C1E21"/>
                </a:solidFill>
                <a:effectLst/>
                <a:latin typeface="system-ui"/>
              </a:rPr>
              <a:t>, a declarative description of the UI based on the current state</a:t>
            </a:r>
          </a:p>
          <a:p>
            <a:pPr algn="l">
              <a:buFont typeface="Arial" panose="020B0604020202020204" pitchFamily="34" charset="0"/>
              <a:buChar char="•"/>
            </a:pPr>
            <a:r>
              <a:rPr lang="en-US" b="0" i="0" dirty="0">
                <a:solidFill>
                  <a:srgbClr val="1C1E21"/>
                </a:solidFill>
                <a:effectLst/>
                <a:latin typeface="system-ui"/>
              </a:rPr>
              <a:t>The </a:t>
            </a:r>
            <a:r>
              <a:rPr lang="en-US" b="1" i="0" dirty="0">
                <a:solidFill>
                  <a:srgbClr val="1C1E21"/>
                </a:solidFill>
                <a:effectLst/>
                <a:latin typeface="system-ui"/>
              </a:rPr>
              <a:t>actions</a:t>
            </a:r>
            <a:r>
              <a:rPr lang="en-US" b="0" i="0" dirty="0">
                <a:solidFill>
                  <a:srgbClr val="1C1E21"/>
                </a:solidFill>
                <a:effectLst/>
                <a:latin typeface="system-ui"/>
              </a:rPr>
              <a:t>, the events that occur in the app based on user input, and trigger updates in the state</a:t>
            </a:r>
          </a:p>
          <a:p>
            <a:pPr algn="l"/>
            <a:r>
              <a:rPr lang="en-US" b="0" i="0" dirty="0">
                <a:solidFill>
                  <a:srgbClr val="1C1E21"/>
                </a:solidFill>
                <a:effectLst/>
                <a:latin typeface="system-ui"/>
              </a:rPr>
              <a:t>This is a small example of </a:t>
            </a:r>
            <a:r>
              <a:rPr lang="en-US" b="1" i="0" dirty="0">
                <a:solidFill>
                  <a:srgbClr val="1C1E21"/>
                </a:solidFill>
                <a:effectLst/>
                <a:latin typeface="system-ui"/>
              </a:rPr>
              <a:t>"one-way data flow"</a:t>
            </a:r>
            <a:r>
              <a:rPr lang="en-US" b="0" i="0" dirty="0">
                <a:solidFill>
                  <a:srgbClr val="1C1E21"/>
                </a:solidFill>
                <a:effectLst/>
                <a:latin typeface="system-ui"/>
              </a:rPr>
              <a:t>:</a:t>
            </a:r>
          </a:p>
          <a:p>
            <a:pPr algn="l">
              <a:buFont typeface="Arial" panose="020B0604020202020204" pitchFamily="34" charset="0"/>
              <a:buChar char="•"/>
            </a:pPr>
            <a:r>
              <a:rPr lang="en-US" b="0" i="0" dirty="0">
                <a:solidFill>
                  <a:srgbClr val="1C1E21"/>
                </a:solidFill>
                <a:effectLst/>
                <a:latin typeface="system-ui"/>
              </a:rPr>
              <a:t>State describes the condition of the app at a specific point in time</a:t>
            </a:r>
          </a:p>
          <a:p>
            <a:pPr algn="l">
              <a:buFont typeface="Arial" panose="020B0604020202020204" pitchFamily="34" charset="0"/>
              <a:buChar char="•"/>
            </a:pPr>
            <a:r>
              <a:rPr lang="en-US" b="0" i="0" dirty="0">
                <a:solidFill>
                  <a:srgbClr val="1C1E21"/>
                </a:solidFill>
                <a:effectLst/>
                <a:latin typeface="system-ui"/>
              </a:rPr>
              <a:t>The UI is rendered based on that state</a:t>
            </a:r>
          </a:p>
          <a:p>
            <a:pPr algn="l">
              <a:buFont typeface="Arial" panose="020B0604020202020204" pitchFamily="34" charset="0"/>
              <a:buChar char="•"/>
            </a:pPr>
            <a:r>
              <a:rPr lang="en-US" b="0" i="0" dirty="0">
                <a:solidFill>
                  <a:srgbClr val="1C1E21"/>
                </a:solidFill>
                <a:effectLst/>
                <a:latin typeface="system-ui"/>
              </a:rPr>
              <a:t>When something happens (such as a user clicking a button), the state is updated based on what occurred</a:t>
            </a:r>
          </a:p>
          <a:p>
            <a:pPr algn="l">
              <a:buFont typeface="Arial" panose="020B0604020202020204" pitchFamily="34" charset="0"/>
              <a:buChar char="•"/>
            </a:pPr>
            <a:r>
              <a:rPr lang="en-US" b="0" i="0" dirty="0">
                <a:solidFill>
                  <a:srgbClr val="1C1E21"/>
                </a:solidFill>
                <a:effectLst/>
                <a:latin typeface="system-ui"/>
              </a:rPr>
              <a:t>The UI re-renders based on the new state</a:t>
            </a:r>
          </a:p>
        </p:txBody>
      </p:sp>
    </p:spTree>
    <p:extLst>
      <p:ext uri="{BB962C8B-B14F-4D97-AF65-F5344CB8AC3E}">
        <p14:creationId xmlns:p14="http://schemas.microsoft.com/office/powerpoint/2010/main" val="1699827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1" i="0" dirty="0">
                <a:solidFill>
                  <a:srgbClr val="1C1E21"/>
                </a:solidFill>
                <a:effectLst/>
                <a:latin typeface="system-ui"/>
              </a:rPr>
              <a:t>Redux is a pattern and library for managing and updating application state, using events called "actions".</a:t>
            </a:r>
            <a:r>
              <a:rPr lang="en-US" b="0" i="0" dirty="0">
                <a:solidFill>
                  <a:srgbClr val="1C1E21"/>
                </a:solidFill>
                <a:effectLst/>
                <a:latin typeface="system-ui"/>
              </a:rPr>
              <a:t> It serves as a centralized store for state that needs to be used across your entire application, with rules ensuring that the state can only be updated in a predictable fashion.</a:t>
            </a:r>
          </a:p>
          <a:p>
            <a:pPr marL="609599" indent="-609599" algn="l">
              <a:spcBef>
                <a:spcPts val="5900"/>
              </a:spcBef>
              <a:buSzPct val="145000"/>
              <a:buChar char="•"/>
              <a:defRPr sz="4800"/>
            </a:pPr>
            <a:r>
              <a:rPr lang="en-US" b="0" i="0" dirty="0">
                <a:solidFill>
                  <a:srgbClr val="1C1E21"/>
                </a:solidFill>
                <a:effectLst/>
                <a:latin typeface="system-ui"/>
              </a:rPr>
              <a:t>Redux helps you manage "global" state - state that is needed across many parts of your application.</a:t>
            </a:r>
          </a:p>
          <a:p>
            <a:pPr marL="342900" indent="-342900" algn="l">
              <a:buFont typeface="Arial" panose="020B0604020202020204" pitchFamily="34" charset="0"/>
              <a:buChar char="•"/>
            </a:pPr>
            <a:r>
              <a:rPr lang="en-US" b="1" i="0" dirty="0">
                <a:solidFill>
                  <a:srgbClr val="1C1E21"/>
                </a:solidFill>
                <a:effectLst/>
                <a:latin typeface="system-ui"/>
              </a:rPr>
              <a:t>	   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Redux guides you towards writing code that is predictable and testable, which helps give you confidence that your     application will work as expected.</a:t>
            </a:r>
          </a:p>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3424968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1C1E21"/>
                </a:solidFill>
                <a:effectLst/>
                <a:latin typeface="system-ui"/>
              </a:rPr>
              <a:t>It is a self-contained app with the following parts:</a:t>
            </a:r>
          </a:p>
          <a:p>
            <a:pPr algn="l">
              <a:buFont typeface="Arial" panose="020B0604020202020204" pitchFamily="34" charset="0"/>
              <a:buChar char="•"/>
            </a:pPr>
            <a:r>
              <a:rPr lang="en-US" b="0" i="0" dirty="0">
                <a:solidFill>
                  <a:srgbClr val="1C1E21"/>
                </a:solidFill>
                <a:effectLst/>
                <a:latin typeface="system-ui"/>
              </a:rPr>
              <a:t>The </a:t>
            </a:r>
            <a:r>
              <a:rPr lang="en-US" b="1" i="0" dirty="0">
                <a:solidFill>
                  <a:srgbClr val="1C1E21"/>
                </a:solidFill>
                <a:effectLst/>
                <a:latin typeface="system-ui"/>
              </a:rPr>
              <a:t>state</a:t>
            </a:r>
            <a:r>
              <a:rPr lang="en-US" b="0" i="0" dirty="0">
                <a:solidFill>
                  <a:srgbClr val="1C1E21"/>
                </a:solidFill>
                <a:effectLst/>
                <a:latin typeface="system-ui"/>
              </a:rPr>
              <a:t>, the source of truth that drives our app;</a:t>
            </a:r>
          </a:p>
          <a:p>
            <a:pPr algn="l">
              <a:buFont typeface="Arial" panose="020B0604020202020204" pitchFamily="34" charset="0"/>
              <a:buChar char="•"/>
            </a:pPr>
            <a:r>
              <a:rPr lang="en-US" b="0" i="0" dirty="0">
                <a:solidFill>
                  <a:srgbClr val="1C1E21"/>
                </a:solidFill>
                <a:effectLst/>
                <a:latin typeface="system-ui"/>
              </a:rPr>
              <a:t>The </a:t>
            </a:r>
            <a:r>
              <a:rPr lang="en-US" b="1" i="0" dirty="0">
                <a:solidFill>
                  <a:srgbClr val="1C1E21"/>
                </a:solidFill>
                <a:effectLst/>
                <a:latin typeface="system-ui"/>
              </a:rPr>
              <a:t>view</a:t>
            </a:r>
            <a:r>
              <a:rPr lang="en-US" b="0" i="0" dirty="0">
                <a:solidFill>
                  <a:srgbClr val="1C1E21"/>
                </a:solidFill>
                <a:effectLst/>
                <a:latin typeface="system-ui"/>
              </a:rPr>
              <a:t>, a declarative description of the UI based on the current state</a:t>
            </a:r>
          </a:p>
          <a:p>
            <a:pPr algn="l">
              <a:buFont typeface="Arial" panose="020B0604020202020204" pitchFamily="34" charset="0"/>
              <a:buChar char="•"/>
            </a:pPr>
            <a:r>
              <a:rPr lang="en-US" b="0" i="0" dirty="0">
                <a:solidFill>
                  <a:srgbClr val="1C1E21"/>
                </a:solidFill>
                <a:effectLst/>
                <a:latin typeface="system-ui"/>
              </a:rPr>
              <a:t>The </a:t>
            </a:r>
            <a:r>
              <a:rPr lang="en-US" b="1" i="0" dirty="0">
                <a:solidFill>
                  <a:srgbClr val="1C1E21"/>
                </a:solidFill>
                <a:effectLst/>
                <a:latin typeface="system-ui"/>
              </a:rPr>
              <a:t>actions</a:t>
            </a:r>
            <a:r>
              <a:rPr lang="en-US" b="0" i="0" dirty="0">
                <a:solidFill>
                  <a:srgbClr val="1C1E21"/>
                </a:solidFill>
                <a:effectLst/>
                <a:latin typeface="system-ui"/>
              </a:rPr>
              <a:t>, the events that occur in the app based on user input, and trigger updates in the state</a:t>
            </a:r>
          </a:p>
          <a:p>
            <a:pPr algn="l"/>
            <a:r>
              <a:rPr lang="en-US" b="0" i="0" dirty="0">
                <a:solidFill>
                  <a:srgbClr val="1C1E21"/>
                </a:solidFill>
                <a:effectLst/>
                <a:latin typeface="system-ui"/>
              </a:rPr>
              <a:t>This is a small example of </a:t>
            </a:r>
            <a:r>
              <a:rPr lang="en-US" b="1" i="0" dirty="0">
                <a:solidFill>
                  <a:srgbClr val="1C1E21"/>
                </a:solidFill>
                <a:effectLst/>
                <a:latin typeface="system-ui"/>
              </a:rPr>
              <a:t>"one-way data flow"</a:t>
            </a:r>
            <a:r>
              <a:rPr lang="en-US" b="0" i="0" dirty="0">
                <a:solidFill>
                  <a:srgbClr val="1C1E21"/>
                </a:solidFill>
                <a:effectLst/>
                <a:latin typeface="system-ui"/>
              </a:rPr>
              <a:t>:</a:t>
            </a:r>
          </a:p>
          <a:p>
            <a:pPr algn="l">
              <a:buFont typeface="Arial" panose="020B0604020202020204" pitchFamily="34" charset="0"/>
              <a:buChar char="•"/>
            </a:pPr>
            <a:r>
              <a:rPr lang="en-US" b="0" i="0" dirty="0">
                <a:solidFill>
                  <a:srgbClr val="1C1E21"/>
                </a:solidFill>
                <a:effectLst/>
                <a:latin typeface="system-ui"/>
              </a:rPr>
              <a:t>State describes the condition of the app at a specific point in time</a:t>
            </a:r>
          </a:p>
          <a:p>
            <a:pPr algn="l">
              <a:buFont typeface="Arial" panose="020B0604020202020204" pitchFamily="34" charset="0"/>
              <a:buChar char="•"/>
            </a:pPr>
            <a:r>
              <a:rPr lang="en-US" b="0" i="0" dirty="0">
                <a:solidFill>
                  <a:srgbClr val="1C1E21"/>
                </a:solidFill>
                <a:effectLst/>
                <a:latin typeface="system-ui"/>
              </a:rPr>
              <a:t>The UI is rendered based on that state</a:t>
            </a:r>
          </a:p>
          <a:p>
            <a:pPr algn="l">
              <a:buFont typeface="Arial" panose="020B0604020202020204" pitchFamily="34" charset="0"/>
              <a:buChar char="•"/>
            </a:pPr>
            <a:r>
              <a:rPr lang="en-US" b="0" i="0" dirty="0">
                <a:solidFill>
                  <a:srgbClr val="1C1E21"/>
                </a:solidFill>
                <a:effectLst/>
                <a:latin typeface="system-ui"/>
              </a:rPr>
              <a:t>When something happens (such as a user clicking a button), the state is updated based on what occurred</a:t>
            </a:r>
          </a:p>
          <a:p>
            <a:pPr algn="l">
              <a:buFont typeface="Arial" panose="020B0604020202020204" pitchFamily="34" charset="0"/>
              <a:buChar char="•"/>
            </a:pPr>
            <a:r>
              <a:rPr lang="en-US" b="0" i="0" dirty="0">
                <a:solidFill>
                  <a:srgbClr val="1C1E21"/>
                </a:solidFill>
                <a:effectLst/>
                <a:latin typeface="system-ui"/>
              </a:rPr>
              <a:t>The UI re-renders based on the new state</a:t>
            </a:r>
          </a:p>
        </p:txBody>
      </p:sp>
    </p:spTree>
    <p:extLst>
      <p:ext uri="{BB962C8B-B14F-4D97-AF65-F5344CB8AC3E}">
        <p14:creationId xmlns:p14="http://schemas.microsoft.com/office/powerpoint/2010/main" val="27401859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dirty="0">
              <a:solidFill>
                <a:srgbClr val="1C1E21"/>
              </a:solidFill>
              <a:effectLst/>
              <a:latin typeface="system-ui"/>
            </a:endParaRPr>
          </a:p>
        </p:txBody>
      </p:sp>
    </p:spTree>
    <p:extLst>
      <p:ext uri="{BB962C8B-B14F-4D97-AF65-F5344CB8AC3E}">
        <p14:creationId xmlns:p14="http://schemas.microsoft.com/office/powerpoint/2010/main" val="3841102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1" i="0" dirty="0">
                <a:solidFill>
                  <a:srgbClr val="1C1E21"/>
                </a:solidFill>
                <a:effectLst/>
                <a:latin typeface="system-ui"/>
              </a:rPr>
              <a:t>Redux is a pattern and library for managing and updating application state, using events called "actions".</a:t>
            </a:r>
            <a:r>
              <a:rPr lang="en-US" b="0" i="0" dirty="0">
                <a:solidFill>
                  <a:srgbClr val="1C1E21"/>
                </a:solidFill>
                <a:effectLst/>
                <a:latin typeface="system-ui"/>
              </a:rPr>
              <a:t> It serves as a centralized store for state that needs to be used across your entire application, with rules ensuring that the state can only be updated in a predictable fashion.</a:t>
            </a:r>
          </a:p>
          <a:p>
            <a:pPr marL="609599" indent="-609599" algn="l">
              <a:spcBef>
                <a:spcPts val="5900"/>
              </a:spcBef>
              <a:buSzPct val="145000"/>
              <a:buChar char="•"/>
              <a:defRPr sz="4800"/>
            </a:pPr>
            <a:r>
              <a:rPr lang="en-US" b="0" i="0" dirty="0">
                <a:solidFill>
                  <a:srgbClr val="1C1E21"/>
                </a:solidFill>
                <a:effectLst/>
                <a:latin typeface="system-ui"/>
              </a:rPr>
              <a:t>Redux helps you manage "global" state - state that is needed across many parts of your application.</a:t>
            </a:r>
          </a:p>
          <a:p>
            <a:pPr marL="342900" indent="-342900" algn="l">
              <a:buFont typeface="Arial" panose="020B0604020202020204" pitchFamily="34" charset="0"/>
              <a:buChar char="•"/>
            </a:pPr>
            <a:r>
              <a:rPr lang="en-US" b="1" i="0" dirty="0">
                <a:solidFill>
                  <a:srgbClr val="1C1E21"/>
                </a:solidFill>
                <a:effectLst/>
                <a:latin typeface="system-ui"/>
              </a:rPr>
              <a:t>	   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Redux guides you towards writing code that is predictable and testable, which helps give you confidence that your     application will work as expected.</a:t>
            </a:r>
          </a:p>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3574097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1" i="0" dirty="0">
                <a:solidFill>
                  <a:srgbClr val="1C1E21"/>
                </a:solidFill>
                <a:effectLst/>
                <a:latin typeface="system-ui"/>
              </a:rPr>
              <a:t>Redux is a pattern and library for managing and updating application state, using events called "actions".</a:t>
            </a:r>
            <a:r>
              <a:rPr lang="en-US" b="0" i="0" dirty="0">
                <a:solidFill>
                  <a:srgbClr val="1C1E21"/>
                </a:solidFill>
                <a:effectLst/>
                <a:latin typeface="system-ui"/>
              </a:rPr>
              <a:t> It serves as a centralized store for state that needs to be used across your entire application, with rules ensuring that the state can only be updated in a predictable fashion.</a:t>
            </a:r>
          </a:p>
          <a:p>
            <a:pPr marL="609599" indent="-609599" algn="l">
              <a:spcBef>
                <a:spcPts val="5900"/>
              </a:spcBef>
              <a:buSzPct val="145000"/>
              <a:buChar char="•"/>
              <a:defRPr sz="4800"/>
            </a:pPr>
            <a:r>
              <a:rPr lang="en-US" b="0" i="0" dirty="0">
                <a:solidFill>
                  <a:srgbClr val="1C1E21"/>
                </a:solidFill>
                <a:effectLst/>
                <a:latin typeface="system-ui"/>
              </a:rPr>
              <a:t>Redux helps you manage "global" state - state that is needed across many parts of your application.</a:t>
            </a:r>
          </a:p>
          <a:p>
            <a:pPr marL="342900" indent="-342900" algn="l">
              <a:buFont typeface="Arial" panose="020B0604020202020204" pitchFamily="34" charset="0"/>
              <a:buChar char="•"/>
            </a:pPr>
            <a:r>
              <a:rPr lang="en-US" b="1" i="0" dirty="0">
                <a:solidFill>
                  <a:srgbClr val="1C1E21"/>
                </a:solidFill>
                <a:effectLst/>
                <a:latin typeface="system-ui"/>
              </a:rPr>
              <a:t>	   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Redux guides you towards writing code that is predictable and testable, which helps give you confidence that your     application will work as expected.</a:t>
            </a:r>
          </a:p>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1136017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1" i="0" dirty="0">
                <a:solidFill>
                  <a:srgbClr val="1C1E21"/>
                </a:solidFill>
                <a:effectLst/>
                <a:latin typeface="system-ui"/>
              </a:rPr>
              <a:t>Redux is a pattern and library for managing and updating application state, using events called "actions".</a:t>
            </a:r>
            <a:r>
              <a:rPr lang="en-US" b="0" i="0" dirty="0">
                <a:solidFill>
                  <a:srgbClr val="1C1E21"/>
                </a:solidFill>
                <a:effectLst/>
                <a:latin typeface="system-ui"/>
              </a:rPr>
              <a:t> It serves as a centralized store for state that needs to be used across your entire application, with rules ensuring that the state can only be updated in a predictable fashion.</a:t>
            </a:r>
          </a:p>
          <a:p>
            <a:pPr marL="609599" indent="-609599" algn="l">
              <a:spcBef>
                <a:spcPts val="5900"/>
              </a:spcBef>
              <a:buSzPct val="145000"/>
              <a:buChar char="•"/>
              <a:defRPr sz="4800"/>
            </a:pPr>
            <a:r>
              <a:rPr lang="en-US" b="0" i="0" dirty="0">
                <a:solidFill>
                  <a:srgbClr val="1C1E21"/>
                </a:solidFill>
                <a:effectLst/>
                <a:latin typeface="system-ui"/>
              </a:rPr>
              <a:t>Redux helps you manage "global" state - state that is needed across many parts of your application.</a:t>
            </a:r>
          </a:p>
          <a:p>
            <a:pPr marL="342900" indent="-342900" algn="l">
              <a:buFont typeface="Arial" panose="020B0604020202020204" pitchFamily="34" charset="0"/>
              <a:buChar char="•"/>
            </a:pPr>
            <a:r>
              <a:rPr lang="en-US" b="1" i="0" dirty="0">
                <a:solidFill>
                  <a:srgbClr val="1C1E21"/>
                </a:solidFill>
                <a:effectLst/>
                <a:latin typeface="system-ui"/>
              </a:rPr>
              <a:t>	   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Redux guides you towards writing code that is predictable and testable, which helps give you confidence that your     application will work as expected.</a:t>
            </a:r>
          </a:p>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116932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09599" indent="-609599" algn="l">
              <a:spcBef>
                <a:spcPts val="5900"/>
              </a:spcBef>
              <a:buSzPct val="145000"/>
              <a:buChar char="•"/>
              <a:defRPr sz="4800"/>
            </a:pPr>
            <a:r>
              <a:rPr lang="en-US" b="1" i="0" dirty="0">
                <a:solidFill>
                  <a:srgbClr val="1C1E21"/>
                </a:solidFill>
                <a:effectLst/>
                <a:latin typeface="system-ui"/>
              </a:rPr>
              <a:t>Redux is a pattern and library for managing and updating application state, using events called "actions".</a:t>
            </a:r>
            <a:r>
              <a:rPr lang="en-US" b="0" i="0" dirty="0">
                <a:solidFill>
                  <a:srgbClr val="1C1E21"/>
                </a:solidFill>
                <a:effectLst/>
                <a:latin typeface="system-ui"/>
              </a:rPr>
              <a:t> It serves as a centralized store for state that needs to be used across your entire application, with rules ensuring that the state can only be updated in a predictable fashion.</a:t>
            </a:r>
          </a:p>
          <a:p>
            <a:pPr marL="609599" indent="-609599" algn="l">
              <a:spcBef>
                <a:spcPts val="5900"/>
              </a:spcBef>
              <a:buSzPct val="145000"/>
              <a:buChar char="•"/>
              <a:defRPr sz="4800"/>
            </a:pPr>
            <a:r>
              <a:rPr lang="en-US" b="0" i="0" dirty="0">
                <a:solidFill>
                  <a:srgbClr val="1C1E21"/>
                </a:solidFill>
                <a:effectLst/>
                <a:latin typeface="system-ui"/>
              </a:rPr>
              <a:t>Redux helps you manage "global" state - state that is needed across many parts of your application.</a:t>
            </a:r>
          </a:p>
          <a:p>
            <a:pPr marL="342900" indent="-342900" algn="l">
              <a:buFont typeface="Arial" panose="020B0604020202020204" pitchFamily="34" charset="0"/>
              <a:buChar char="•"/>
            </a:pPr>
            <a:r>
              <a:rPr lang="en-US" b="1" i="0" dirty="0">
                <a:solidFill>
                  <a:srgbClr val="1C1E21"/>
                </a:solidFill>
                <a:effectLst/>
                <a:latin typeface="system-ui"/>
              </a:rPr>
              <a:t>	   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Redux guides you towards writing code that is predictable and testable, which helps give you confidence that your     application will work as expected.</a:t>
            </a:r>
          </a:p>
          <a:p>
            <a:pPr marL="609599" indent="-609599" algn="l">
              <a:spcBef>
                <a:spcPts val="5900"/>
              </a:spcBef>
              <a:buSzPct val="145000"/>
              <a:buChar char="•"/>
              <a:defRPr sz="4800"/>
            </a:pPr>
            <a:endParaRPr lang="en-US" dirty="0"/>
          </a:p>
        </p:txBody>
      </p:sp>
    </p:spTree>
    <p:extLst>
      <p:ext uri="{BB962C8B-B14F-4D97-AF65-F5344CB8AC3E}">
        <p14:creationId xmlns:p14="http://schemas.microsoft.com/office/powerpoint/2010/main" val="2939858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dirty="0">
              <a:solidFill>
                <a:srgbClr val="1C1E21"/>
              </a:solidFill>
              <a:effectLst/>
              <a:latin typeface="system-ui"/>
            </a:endParaRPr>
          </a:p>
        </p:txBody>
      </p:sp>
    </p:spTree>
    <p:extLst>
      <p:ext uri="{BB962C8B-B14F-4D97-AF65-F5344CB8AC3E}">
        <p14:creationId xmlns:p14="http://schemas.microsoft.com/office/powerpoint/2010/main" val="421569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dirty="0">
              <a:solidFill>
                <a:srgbClr val="1C1E21"/>
              </a:solidFill>
              <a:effectLst/>
              <a:latin typeface="system-ui"/>
            </a:endParaRPr>
          </a:p>
        </p:txBody>
      </p:sp>
    </p:spTree>
    <p:extLst>
      <p:ext uri="{BB962C8B-B14F-4D97-AF65-F5344CB8AC3E}">
        <p14:creationId xmlns:p14="http://schemas.microsoft.com/office/powerpoint/2010/main" val="1466962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1C1E21"/>
                </a:solidFill>
                <a:effectLst/>
                <a:latin typeface="var(--ifm-heading-font-family)"/>
              </a:rPr>
              <a:t>Less to Learn</a:t>
            </a:r>
          </a:p>
          <a:p>
            <a:pPr algn="l"/>
            <a:r>
              <a:rPr lang="en-US" b="0" i="0" dirty="0">
                <a:solidFill>
                  <a:srgbClr val="1C1E21"/>
                </a:solidFill>
                <a:effectLst/>
                <a:latin typeface="system-ui"/>
              </a:rPr>
              <a:t>You don't need to learn and configure many build tools. Instant reloads help you focus on development. When it's time to deploy, your bundles are optimized automatically.</a:t>
            </a:r>
          </a:p>
          <a:p>
            <a:pPr algn="l"/>
            <a:r>
              <a:rPr lang="en-US" b="1" i="0" dirty="0">
                <a:solidFill>
                  <a:srgbClr val="1C1E21"/>
                </a:solidFill>
                <a:effectLst/>
                <a:latin typeface="var(--ifm-heading-font-family)"/>
              </a:rPr>
              <a:t>Only One Dependency</a:t>
            </a:r>
          </a:p>
          <a:p>
            <a:pPr algn="l"/>
            <a:r>
              <a:rPr lang="en-US" b="0" i="0" dirty="0">
                <a:solidFill>
                  <a:srgbClr val="1C1E21"/>
                </a:solidFill>
                <a:effectLst/>
                <a:latin typeface="system-ui"/>
              </a:rPr>
              <a:t>Your app only needs one build dependency. We test Create React App to make sure that all of its underlying pieces work together seamlessly – no complicated version mismatches.</a:t>
            </a:r>
          </a:p>
          <a:p>
            <a:pPr algn="l"/>
            <a:r>
              <a:rPr lang="en-US" b="1" i="0" dirty="0">
                <a:solidFill>
                  <a:srgbClr val="1C1E21"/>
                </a:solidFill>
                <a:effectLst/>
                <a:latin typeface="var(--ifm-heading-font-family)"/>
              </a:rPr>
              <a:t>No Lock-In</a:t>
            </a:r>
          </a:p>
          <a:p>
            <a:pPr algn="l"/>
            <a:r>
              <a:rPr lang="en-US" b="0" i="0" dirty="0">
                <a:solidFill>
                  <a:srgbClr val="1C1E21"/>
                </a:solidFill>
                <a:effectLst/>
                <a:latin typeface="system-ui"/>
              </a:rPr>
              <a:t>Under the hood, we use webpack, Babel, </a:t>
            </a:r>
            <a:r>
              <a:rPr lang="en-US" b="0" i="0" dirty="0" err="1">
                <a:solidFill>
                  <a:srgbClr val="1C1E21"/>
                </a:solidFill>
                <a:effectLst/>
                <a:latin typeface="system-ui"/>
              </a:rPr>
              <a:t>ESLint</a:t>
            </a:r>
            <a:r>
              <a:rPr lang="en-US" b="0" i="0" dirty="0">
                <a:solidFill>
                  <a:srgbClr val="1C1E21"/>
                </a:solidFill>
                <a:effectLst/>
                <a:latin typeface="system-ui"/>
              </a:rPr>
              <a:t>, and other amazing projects to power your app. If you ever want an advanced configuration, you can ”eject” from Create React App and edit their config files directly.</a:t>
            </a:r>
          </a:p>
          <a:p>
            <a:endParaRPr lang="en-IN" dirty="0"/>
          </a:p>
        </p:txBody>
      </p:sp>
    </p:spTree>
    <p:extLst>
      <p:ext uri="{BB962C8B-B14F-4D97-AF65-F5344CB8AC3E}">
        <p14:creationId xmlns:p14="http://schemas.microsoft.com/office/powerpoint/2010/main" val="1310889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dirty="0">
              <a:solidFill>
                <a:srgbClr val="1C1E21"/>
              </a:solidFill>
              <a:effectLst/>
              <a:latin typeface="system-ui"/>
            </a:endParaRPr>
          </a:p>
        </p:txBody>
      </p:sp>
    </p:spTree>
    <p:extLst>
      <p:ext uri="{BB962C8B-B14F-4D97-AF65-F5344CB8AC3E}">
        <p14:creationId xmlns:p14="http://schemas.microsoft.com/office/powerpoint/2010/main" val="2419340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dirty="0">
              <a:solidFill>
                <a:srgbClr val="1C1E21"/>
              </a:solidFill>
              <a:effectLst/>
              <a:latin typeface="system-ui"/>
            </a:endParaRPr>
          </a:p>
        </p:txBody>
      </p:sp>
    </p:spTree>
    <p:extLst>
      <p:ext uri="{BB962C8B-B14F-4D97-AF65-F5344CB8AC3E}">
        <p14:creationId xmlns:p14="http://schemas.microsoft.com/office/powerpoint/2010/main" val="23116115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dirty="0">
              <a:solidFill>
                <a:srgbClr val="1C1E21"/>
              </a:solidFill>
              <a:effectLst/>
              <a:latin typeface="system-ui"/>
            </a:endParaRPr>
          </a:p>
        </p:txBody>
      </p:sp>
    </p:spTree>
    <p:extLst>
      <p:ext uri="{BB962C8B-B14F-4D97-AF65-F5344CB8AC3E}">
        <p14:creationId xmlns:p14="http://schemas.microsoft.com/office/powerpoint/2010/main" val="140853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dirty="0">
              <a:solidFill>
                <a:srgbClr val="1C1E21"/>
              </a:solidFill>
              <a:effectLst/>
              <a:latin typeface="system-ui"/>
            </a:endParaRPr>
          </a:p>
        </p:txBody>
      </p:sp>
    </p:spTree>
    <p:extLst>
      <p:ext uri="{BB962C8B-B14F-4D97-AF65-F5344CB8AC3E}">
        <p14:creationId xmlns:p14="http://schemas.microsoft.com/office/powerpoint/2010/main" val="3219048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dirty="0">
              <a:solidFill>
                <a:srgbClr val="1C1E21"/>
              </a:solidFill>
              <a:effectLst/>
              <a:latin typeface="system-ui"/>
            </a:endParaRPr>
          </a:p>
        </p:txBody>
      </p:sp>
    </p:spTree>
    <p:extLst>
      <p:ext uri="{BB962C8B-B14F-4D97-AF65-F5344CB8AC3E}">
        <p14:creationId xmlns:p14="http://schemas.microsoft.com/office/powerpoint/2010/main" val="33726847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dirty="0">
              <a:solidFill>
                <a:srgbClr val="1C1E21"/>
              </a:solidFill>
              <a:effectLst/>
              <a:latin typeface="system-ui"/>
            </a:endParaRPr>
          </a:p>
        </p:txBody>
      </p:sp>
    </p:spTree>
    <p:extLst>
      <p:ext uri="{BB962C8B-B14F-4D97-AF65-F5344CB8AC3E}">
        <p14:creationId xmlns:p14="http://schemas.microsoft.com/office/powerpoint/2010/main" val="21413777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dirty="0">
              <a:solidFill>
                <a:srgbClr val="1C1E21"/>
              </a:solidFill>
              <a:effectLst/>
              <a:latin typeface="system-ui"/>
            </a:endParaRPr>
          </a:p>
        </p:txBody>
      </p:sp>
    </p:spTree>
    <p:extLst>
      <p:ext uri="{BB962C8B-B14F-4D97-AF65-F5344CB8AC3E}">
        <p14:creationId xmlns:p14="http://schemas.microsoft.com/office/powerpoint/2010/main" val="19090949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dirty="0">
              <a:solidFill>
                <a:srgbClr val="1C1E21"/>
              </a:solidFill>
              <a:effectLst/>
              <a:latin typeface="system-ui"/>
            </a:endParaRPr>
          </a:p>
        </p:txBody>
      </p:sp>
    </p:spTree>
    <p:extLst>
      <p:ext uri="{BB962C8B-B14F-4D97-AF65-F5344CB8AC3E}">
        <p14:creationId xmlns:p14="http://schemas.microsoft.com/office/powerpoint/2010/main" val="1203966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Props are arguments passed into React components.</a:t>
            </a:r>
          </a:p>
          <a:p>
            <a:endParaRPr lang="en-US" dirty="0"/>
          </a:p>
          <a:p>
            <a:r>
              <a:rPr lang="en-US" dirty="0"/>
              <a:t>Props are passed to components via HTML attributes.</a:t>
            </a:r>
          </a:p>
          <a:p>
            <a:endParaRPr lang="en-US" dirty="0"/>
          </a:p>
          <a:p>
            <a:r>
              <a:rPr lang="en-US" dirty="0"/>
              <a:t>props stands for properties.</a:t>
            </a:r>
            <a:endParaRPr lang="en-IN" dirty="0"/>
          </a:p>
        </p:txBody>
      </p:sp>
    </p:spTree>
    <p:extLst>
      <p:ext uri="{BB962C8B-B14F-4D97-AF65-F5344CB8AC3E}">
        <p14:creationId xmlns:p14="http://schemas.microsoft.com/office/powerpoint/2010/main" val="3489633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Props are arguments passed into React components.</a:t>
            </a:r>
          </a:p>
          <a:p>
            <a:endParaRPr lang="en-US" dirty="0"/>
          </a:p>
          <a:p>
            <a:r>
              <a:rPr lang="en-US" dirty="0"/>
              <a:t>Props are passed to components via HTML attributes.</a:t>
            </a:r>
          </a:p>
          <a:p>
            <a:endParaRPr lang="en-US" dirty="0"/>
          </a:p>
          <a:p>
            <a:r>
              <a:rPr lang="en-US" dirty="0"/>
              <a:t>props stands for properties.</a:t>
            </a:r>
            <a:endParaRPr lang="en-IN" dirty="0"/>
          </a:p>
        </p:txBody>
      </p:sp>
    </p:spTree>
    <p:extLst>
      <p:ext uri="{BB962C8B-B14F-4D97-AF65-F5344CB8AC3E}">
        <p14:creationId xmlns:p14="http://schemas.microsoft.com/office/powerpoint/2010/main" val="2428173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Props are arguments passed into React components.</a:t>
            </a:r>
          </a:p>
          <a:p>
            <a:endParaRPr lang="en-US" dirty="0"/>
          </a:p>
          <a:p>
            <a:r>
              <a:rPr lang="en-US" dirty="0"/>
              <a:t>Props are passed to components via HTML attributes.</a:t>
            </a:r>
          </a:p>
          <a:p>
            <a:endParaRPr lang="en-US" dirty="0"/>
          </a:p>
          <a:p>
            <a:r>
              <a:rPr lang="en-US" dirty="0"/>
              <a:t>props stands for properties.</a:t>
            </a:r>
            <a:endParaRPr lang="en-IN" dirty="0"/>
          </a:p>
        </p:txBody>
      </p:sp>
    </p:spTree>
    <p:extLst>
      <p:ext uri="{BB962C8B-B14F-4D97-AF65-F5344CB8AC3E}">
        <p14:creationId xmlns:p14="http://schemas.microsoft.com/office/powerpoint/2010/main" val="1531017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https://reactjs.org/docs/context.html</a:t>
            </a:r>
            <a:endParaRPr lang="en-IN" dirty="0"/>
          </a:p>
        </p:txBody>
      </p:sp>
    </p:spTree>
    <p:extLst>
      <p:ext uri="{BB962C8B-B14F-4D97-AF65-F5344CB8AC3E}">
        <p14:creationId xmlns:p14="http://schemas.microsoft.com/office/powerpoint/2010/main" val="3783533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lvl1pPr>
              <a:defRPr>
                <a:solidFill>
                  <a:srgbClr val="FFFFFF"/>
                </a:solidFill>
              </a:defRPr>
            </a:lvl1pPr>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solidFill>
                  <a:srgbClr val="FFFFFF"/>
                </a:solidFill>
              </a:defRPr>
            </a:lvl1pPr>
            <a:lvl2pPr marL="0" indent="0" algn="ctr">
              <a:spcBef>
                <a:spcPts val="0"/>
              </a:spcBef>
              <a:buSzTx/>
              <a:buNone/>
              <a:defRPr sz="5400">
                <a:solidFill>
                  <a:srgbClr val="FFFFFF"/>
                </a:solidFill>
              </a:defRPr>
            </a:lvl2pPr>
            <a:lvl3pPr marL="0" indent="0" algn="ctr">
              <a:spcBef>
                <a:spcPts val="0"/>
              </a:spcBef>
              <a:buSzTx/>
              <a:buNone/>
              <a:defRPr sz="5400">
                <a:solidFill>
                  <a:srgbClr val="FFFFFF"/>
                </a:solidFill>
              </a:defRPr>
            </a:lvl3pPr>
            <a:lvl4pPr marL="0" indent="0" algn="ctr">
              <a:spcBef>
                <a:spcPts val="0"/>
              </a:spcBef>
              <a:buSzTx/>
              <a:buNone/>
              <a:defRPr sz="5400">
                <a:solidFill>
                  <a:srgbClr val="FFFFFF"/>
                </a:solidFill>
              </a:defRPr>
            </a:lvl4pPr>
            <a:lvl5pPr marL="0" indent="0" algn="ctr">
              <a:spcBef>
                <a:spcPts val="0"/>
              </a:spcBef>
              <a:buSzTx/>
              <a:buNone/>
              <a:defRPr sz="5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Body Level One…"/>
          <p:cNvSpPr txBox="1">
            <a:spLocks noGrp="1"/>
          </p:cNvSpPr>
          <p:nvPr>
            <p:ph type="body" sz="quarter" idx="1"/>
          </p:nvPr>
        </p:nvSpPr>
        <p:spPr>
          <a:xfrm>
            <a:off x="2387600" y="8953500"/>
            <a:ext cx="19621500" cy="585521"/>
          </a:xfrm>
          <a:prstGeom prst="rect">
            <a:avLst/>
          </a:prstGeom>
        </p:spPr>
        <p:txBody>
          <a:bodyPr anchor="t"/>
          <a:lstStyle>
            <a:lvl1pPr marL="0" indent="0" algn="ctr">
              <a:spcBef>
                <a:spcPts val="0"/>
              </a:spcBef>
              <a:buSzTx/>
              <a:buNone/>
              <a:defRPr sz="3200" i="1"/>
            </a:lvl1pPr>
            <a:lvl2pPr marL="1025769" indent="-390769" algn="ctr">
              <a:spcBef>
                <a:spcPts val="0"/>
              </a:spcBef>
              <a:defRPr sz="3200" i="1"/>
            </a:lvl2pPr>
            <a:lvl3pPr marL="1660769" indent="-390769" algn="ctr">
              <a:spcBef>
                <a:spcPts val="0"/>
              </a:spcBef>
              <a:defRPr sz="3200" i="1"/>
            </a:lvl3pPr>
            <a:lvl4pPr marL="2295769" indent="-390769" algn="ctr">
              <a:spcBef>
                <a:spcPts val="0"/>
              </a:spcBef>
              <a:defRPr sz="3200" i="1"/>
            </a:lvl4pPr>
            <a:lvl5pPr marL="2930769" indent="-390769" algn="ctr">
              <a:spcBef>
                <a:spcPts val="0"/>
              </a:spcBef>
              <a:defRPr sz="3200" i="1"/>
            </a:lvl5pPr>
          </a:lstStyle>
          <a:p>
            <a:r>
              <a:t>Body Level One</a:t>
            </a:r>
          </a:p>
          <a:p>
            <a:pPr lvl="1"/>
            <a:r>
              <a:t>Body Level Two</a:t>
            </a:r>
          </a:p>
          <a:p>
            <a:pPr lvl="2"/>
            <a:r>
              <a:t>Body Level Three</a:t>
            </a:r>
          </a:p>
          <a:p>
            <a:pPr lvl="3"/>
            <a:r>
              <a:t>Body Level Four</a:t>
            </a:r>
          </a:p>
          <a:p>
            <a:pPr lvl="4"/>
            <a:r>
              <a:t>Body Level Five</a:t>
            </a:r>
          </a:p>
        </p:txBody>
      </p:sp>
      <p:sp>
        <p:nvSpPr>
          <p:cNvPr id="94" name="“Type a quote here.”"/>
          <p:cNvSpPr txBox="1">
            <a:spLocks noGrp="1"/>
          </p:cNvSpPr>
          <p:nvPr>
            <p:ph type="body" sz="quarter" idx="13"/>
          </p:nvPr>
        </p:nvSpPr>
        <p:spPr>
          <a:xfrm>
            <a:off x="2387600" y="6076950"/>
            <a:ext cx="19621500" cy="825500"/>
          </a:xfrm>
          <a:prstGeom prst="rect">
            <a:avLst/>
          </a:prstGeom>
        </p:spPr>
        <p:txBody>
          <a:bodyPr/>
          <a:lstStyle/>
          <a:p>
            <a:pPr marL="0" indent="0" algn="ctr">
              <a:spcBef>
                <a:spcPts val="0"/>
              </a:spcBef>
              <a:buSzTx/>
              <a:buNone/>
              <a:defRPr>
                <a:latin typeface="Helvetica Neue Medium"/>
                <a:ea typeface="Helvetica Neue Medium"/>
                <a:cs typeface="Helvetica Neue Medium"/>
                <a:sym typeface="Helvetica Neue Medium"/>
              </a:defRPr>
            </a:pPr>
            <a:endParaRP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8"/>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4833937" y="2303859"/>
            <a:ext cx="14716126" cy="4643438"/>
          </a:xfrm>
          <a:prstGeom prst="rect">
            <a:avLst/>
          </a:prstGeom>
        </p:spPr>
        <p:txBody>
          <a:bodyPr lIns="71437" tIns="71437" rIns="71437" bIns="71437" anchor="b"/>
          <a:lstStyle>
            <a:lvl1pPr defTabSz="821531">
              <a:defRPr>
                <a:solidFill>
                  <a:srgbClr val="FFFFFF"/>
                </a:solidFill>
              </a:defRPr>
            </a:lvl1pPr>
          </a:lstStyle>
          <a:p>
            <a:r>
              <a:t>Title Text</a:t>
            </a:r>
          </a:p>
        </p:txBody>
      </p:sp>
      <p:sp>
        <p:nvSpPr>
          <p:cNvPr id="118" name="Body Level One…"/>
          <p:cNvSpPr txBox="1">
            <a:spLocks noGrp="1"/>
          </p:cNvSpPr>
          <p:nvPr>
            <p:ph type="body" sz="quarter" idx="1"/>
          </p:nvPr>
        </p:nvSpPr>
        <p:spPr>
          <a:xfrm>
            <a:off x="4833937" y="7072312"/>
            <a:ext cx="14716126" cy="1589485"/>
          </a:xfrm>
          <a:prstGeom prst="rect">
            <a:avLst/>
          </a:prstGeom>
        </p:spPr>
        <p:txBody>
          <a:bodyPr lIns="71437" tIns="71437" rIns="71437" bIns="71437" anchor="t"/>
          <a:lstStyle>
            <a:lvl1pPr marL="0" indent="0" algn="ctr" defTabSz="821531">
              <a:spcBef>
                <a:spcPts val="0"/>
              </a:spcBef>
              <a:buSzTx/>
              <a:buNone/>
              <a:defRPr sz="5200">
                <a:solidFill>
                  <a:srgbClr val="FFFFFF"/>
                </a:solidFill>
              </a:defRPr>
            </a:lvl1pPr>
            <a:lvl2pPr marL="0" indent="0" algn="ctr" defTabSz="821531">
              <a:spcBef>
                <a:spcPts val="0"/>
              </a:spcBef>
              <a:buSzTx/>
              <a:buNone/>
              <a:defRPr sz="5200">
                <a:solidFill>
                  <a:srgbClr val="FFFFFF"/>
                </a:solidFill>
              </a:defRPr>
            </a:lvl2pPr>
            <a:lvl3pPr marL="0" indent="0" algn="ctr" defTabSz="821531">
              <a:spcBef>
                <a:spcPts val="0"/>
              </a:spcBef>
              <a:buSzTx/>
              <a:buNone/>
              <a:defRPr sz="5200">
                <a:solidFill>
                  <a:srgbClr val="FFFFFF"/>
                </a:solidFill>
              </a:defRPr>
            </a:lvl3pPr>
            <a:lvl4pPr marL="0" indent="0" algn="ctr" defTabSz="821531">
              <a:spcBef>
                <a:spcPts val="0"/>
              </a:spcBef>
              <a:buSzTx/>
              <a:buNone/>
              <a:defRPr sz="5200">
                <a:solidFill>
                  <a:srgbClr val="FFFFFF"/>
                </a:solidFill>
              </a:defRPr>
            </a:lvl4pPr>
            <a:lvl5pPr marL="0" indent="0" algn="ctr" defTabSz="821531">
              <a:spcBef>
                <a:spcPts val="0"/>
              </a:spcBef>
              <a:buSzTx/>
              <a:buNone/>
              <a:defRPr sz="5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4387453" y="357187"/>
            <a:ext cx="15609094" cy="3036095"/>
          </a:xfrm>
          <a:prstGeom prst="rect">
            <a:avLst/>
          </a:prstGeom>
        </p:spPr>
        <p:txBody>
          <a:bodyPr lIns="71437" tIns="71437" rIns="71437" bIns="71437"/>
          <a:lstStyle>
            <a:lvl1pPr defTabSz="821531">
              <a:defRPr>
                <a:solidFill>
                  <a:srgbClr val="FFFFFF"/>
                </a:solidFill>
              </a:defRPr>
            </a:lvl1pPr>
          </a:lstStyle>
          <a:p>
            <a:r>
              <a:t>Title Text</a:t>
            </a:r>
          </a:p>
        </p:txBody>
      </p:sp>
      <p:sp>
        <p:nvSpPr>
          <p:cNvPr id="127" name="Body Level One…"/>
          <p:cNvSpPr txBox="1">
            <a:spLocks noGrp="1"/>
          </p:cNvSpPr>
          <p:nvPr>
            <p:ph type="body" idx="1"/>
          </p:nvPr>
        </p:nvSpPr>
        <p:spPr>
          <a:xfrm>
            <a:off x="4387453" y="3643312"/>
            <a:ext cx="15609094" cy="8840392"/>
          </a:xfrm>
          <a:prstGeom prst="rect">
            <a:avLst/>
          </a:prstGeom>
        </p:spPr>
        <p:txBody>
          <a:bodyPr lIns="71437" tIns="71437" rIns="71437" bIns="71437"/>
          <a:lstStyle>
            <a:lvl1pPr marL="611187" indent="-611187" defTabSz="821531">
              <a:buSzPct val="145000"/>
              <a:defRPr sz="4400">
                <a:solidFill>
                  <a:srgbClr val="FFFFFF"/>
                </a:solidFill>
              </a:defRPr>
            </a:lvl1pPr>
            <a:lvl2pPr marL="1055687" indent="-611187" defTabSz="821531">
              <a:buSzPct val="145000"/>
              <a:defRPr sz="4400">
                <a:solidFill>
                  <a:srgbClr val="FFFFFF"/>
                </a:solidFill>
              </a:defRPr>
            </a:lvl2pPr>
            <a:lvl3pPr marL="1500187" indent="-611187" defTabSz="821531">
              <a:buSzPct val="145000"/>
              <a:defRPr sz="4400">
                <a:solidFill>
                  <a:srgbClr val="FFFFFF"/>
                </a:solidFill>
              </a:defRPr>
            </a:lvl3pPr>
            <a:lvl4pPr marL="1944687" indent="-611187" defTabSz="821531">
              <a:buSzPct val="145000"/>
              <a:defRPr sz="4400">
                <a:solidFill>
                  <a:srgbClr val="FFFFFF"/>
                </a:solidFill>
              </a:defRPr>
            </a:lvl4pPr>
            <a:lvl5pPr marL="2389187" indent="-611187" defTabSz="821531">
              <a:buSzPct val="145000"/>
              <a:defRPr sz="4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9"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5pPr>
      <a:lvl6pPr marL="3761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6pPr>
      <a:lvl7pPr marL="4396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7pPr>
      <a:lvl8pPr marL="5031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8pPr>
      <a:lvl9pPr marL="5666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5.tif"/><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5.tif"/><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46.gif"/></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3" Type="http://schemas.microsoft.com/office/2007/relationships/diagramDrawing" Target="../diagrams/drawing3.xml"/><Relationship Id="rId18" Type="http://schemas.microsoft.com/office/2007/relationships/diagramDrawing" Target="../diagrams/drawing4.xml"/><Relationship Id="rId26" Type="http://schemas.openxmlformats.org/officeDocument/2006/relationships/diagramQuickStyle" Target="../diagrams/quickStyle6.xml"/><Relationship Id="rId3" Type="http://schemas.openxmlformats.org/officeDocument/2006/relationships/image" Target="../media/image2.png"/><Relationship Id="rId21" Type="http://schemas.openxmlformats.org/officeDocument/2006/relationships/diagramQuickStyle" Target="../diagrams/quickStyle5.xml"/><Relationship Id="rId7" Type="http://schemas.openxmlformats.org/officeDocument/2006/relationships/diagramColors" Target="../diagrams/colors2.xml"/><Relationship Id="rId12" Type="http://schemas.openxmlformats.org/officeDocument/2006/relationships/diagramColors" Target="../diagrams/colors3.xml"/><Relationship Id="rId17" Type="http://schemas.openxmlformats.org/officeDocument/2006/relationships/diagramColors" Target="../diagrams/colors4.xml"/><Relationship Id="rId25" Type="http://schemas.openxmlformats.org/officeDocument/2006/relationships/diagramLayout" Target="../diagrams/layout6.xml"/><Relationship Id="rId33" Type="http://schemas.microsoft.com/office/2007/relationships/diagramDrawing" Target="../diagrams/drawing7.xml"/><Relationship Id="rId2" Type="http://schemas.openxmlformats.org/officeDocument/2006/relationships/notesSlide" Target="../notesSlides/notesSlide1.xml"/><Relationship Id="rId16" Type="http://schemas.openxmlformats.org/officeDocument/2006/relationships/diagramQuickStyle" Target="../diagrams/quickStyle4.xml"/><Relationship Id="rId20" Type="http://schemas.openxmlformats.org/officeDocument/2006/relationships/diagramLayout" Target="../diagrams/layout5.xml"/><Relationship Id="rId29" Type="http://schemas.openxmlformats.org/officeDocument/2006/relationships/diagramData" Target="../diagrams/data7.xml"/><Relationship Id="rId1" Type="http://schemas.openxmlformats.org/officeDocument/2006/relationships/slideLayout" Target="../slideLayouts/slideLayout14.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24" Type="http://schemas.openxmlformats.org/officeDocument/2006/relationships/diagramData" Target="../diagrams/data6.xml"/><Relationship Id="rId32" Type="http://schemas.openxmlformats.org/officeDocument/2006/relationships/diagramColors" Target="../diagrams/colors7.xml"/><Relationship Id="rId5" Type="http://schemas.openxmlformats.org/officeDocument/2006/relationships/diagramLayout" Target="../diagrams/layout2.xml"/><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10" Type="http://schemas.openxmlformats.org/officeDocument/2006/relationships/diagramLayout" Target="../diagrams/layout3.xml"/><Relationship Id="rId19" Type="http://schemas.openxmlformats.org/officeDocument/2006/relationships/diagramData" Target="../diagrams/data5.xml"/><Relationship Id="rId31" Type="http://schemas.openxmlformats.org/officeDocument/2006/relationships/diagramQuickStyle" Target="../diagrams/quickStyle7.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 Id="rId30" Type="http://schemas.openxmlformats.org/officeDocument/2006/relationships/diagramLayout" Target="../diagrams/layout7.xml"/><Relationship Id="rId8"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Image" descr="Image"/>
          <p:cNvPicPr>
            <a:picLocks noChangeAspect="1"/>
          </p:cNvPicPr>
          <p:nvPr/>
        </p:nvPicPr>
        <p:blipFill>
          <a:blip r:embed="rId2"/>
          <a:stretch>
            <a:fillRect/>
          </a:stretch>
        </p:blipFill>
        <p:spPr>
          <a:xfrm>
            <a:off x="13195651" y="5229238"/>
            <a:ext cx="5115899" cy="3809066"/>
          </a:xfrm>
          <a:prstGeom prst="rect">
            <a:avLst/>
          </a:prstGeom>
          <a:ln w="12700">
            <a:miter lim="400000"/>
          </a:ln>
        </p:spPr>
      </p:pic>
      <p:sp>
        <p:nvSpPr>
          <p:cNvPr id="137" name="REACT"/>
          <p:cNvSpPr txBox="1">
            <a:spLocks noGrp="1"/>
          </p:cNvSpPr>
          <p:nvPr>
            <p:ph type="title"/>
          </p:nvPr>
        </p:nvSpPr>
        <p:spPr>
          <a:xfrm>
            <a:off x="6750034" y="5945679"/>
            <a:ext cx="7360017" cy="2376185"/>
          </a:xfrm>
          <a:prstGeom prst="rect">
            <a:avLst/>
          </a:prstGeom>
        </p:spPr>
        <p:txBody>
          <a:bodyPr>
            <a:normAutofit fontScale="90000"/>
          </a:bodyPr>
          <a:lstStyle>
            <a:lvl1pPr defTabSz="550425">
              <a:defRPr sz="8844"/>
            </a:lvl1pPr>
          </a:lstStyle>
          <a:p>
            <a:r>
              <a:rPr sz="16600" b="1" dirty="0">
                <a:latin typeface="Calibri" panose="020F0502020204030204" pitchFamily="34" charset="0"/>
                <a:ea typeface="Calibri" panose="020F0502020204030204" pitchFamily="34" charset="0"/>
                <a:cs typeface="Calibri" panose="020F0502020204030204" pitchFamily="34" charset="0"/>
              </a:rPr>
              <a:t>R</a:t>
            </a:r>
            <a:r>
              <a:rPr lang="en-IN" sz="16600" b="1" dirty="0">
                <a:latin typeface="Calibri" panose="020F0502020204030204" pitchFamily="34" charset="0"/>
                <a:ea typeface="Calibri" panose="020F0502020204030204" pitchFamily="34" charset="0"/>
                <a:cs typeface="Calibri" panose="020F0502020204030204" pitchFamily="34" charset="0"/>
              </a:rPr>
              <a:t>eact JS</a:t>
            </a:r>
            <a:endParaRPr sz="16600" b="1" dirty="0">
              <a:latin typeface="Calibri" panose="020F0502020204030204" pitchFamily="34" charset="0"/>
              <a:ea typeface="Calibri" panose="020F0502020204030204" pitchFamily="34" charset="0"/>
              <a:cs typeface="Calibri" panose="020F0502020204030204" pitchFamily="34" charset="0"/>
            </a:endParaRPr>
          </a:p>
        </p:txBody>
      </p:sp>
      <p:pic>
        <p:nvPicPr>
          <p:cNvPr id="138"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F78CEE7-BC2C-1B3A-E39C-AE8EE9B0D436}"/>
              </a:ext>
            </a:extLst>
          </p:cNvPr>
          <p:cNvPicPr>
            <a:picLocks noChangeAspect="1"/>
          </p:cNvPicPr>
          <p:nvPr/>
        </p:nvPicPr>
        <p:blipFill rotWithShape="1">
          <a:blip r:embed="rId3">
            <a:extLst>
              <a:ext uri="{28A0092B-C50C-407E-A947-70E740481C1C}">
                <a14:useLocalDpi xmlns:a14="http://schemas.microsoft.com/office/drawing/2010/main" val="0"/>
              </a:ext>
            </a:extLst>
          </a:blip>
          <a:srcRect b="9353"/>
          <a:stretch/>
        </p:blipFill>
        <p:spPr>
          <a:xfrm>
            <a:off x="932856" y="4952269"/>
            <a:ext cx="12946649" cy="4985815"/>
          </a:xfrm>
          <a:prstGeom prst="rect">
            <a:avLst/>
          </a:prstGeom>
        </p:spPr>
      </p:pic>
      <p:pic>
        <p:nvPicPr>
          <p:cNvPr id="15" name="Picture 14">
            <a:extLst>
              <a:ext uri="{FF2B5EF4-FFF2-40B4-BE49-F238E27FC236}">
                <a16:creationId xmlns:a16="http://schemas.microsoft.com/office/drawing/2014/main" id="{7C6CF324-5541-170E-27D2-20F61BD1C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9505" y="4849663"/>
            <a:ext cx="9700246" cy="6320962"/>
          </a:xfrm>
          <a:prstGeom prst="rect">
            <a:avLst/>
          </a:prstGeom>
        </p:spPr>
      </p:pic>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without JSX</a:t>
            </a:r>
          </a:p>
        </p:txBody>
      </p:sp>
      <p:pic>
        <p:nvPicPr>
          <p:cNvPr id="143" name="PrepBytes_Logo.png" descr="PrepBytes_Logo.png"/>
          <p:cNvPicPr>
            <a:picLocks noChangeAspect="1"/>
          </p:cNvPicPr>
          <p:nvPr/>
        </p:nvPicPr>
        <p:blipFill>
          <a:blip r:embed="rId5"/>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9" name="Arrow: Right 8">
            <a:extLst>
              <a:ext uri="{FF2B5EF4-FFF2-40B4-BE49-F238E27FC236}">
                <a16:creationId xmlns:a16="http://schemas.microsoft.com/office/drawing/2014/main" id="{45A3B3C0-A698-5D3B-998E-06553A007E6C}"/>
              </a:ext>
            </a:extLst>
          </p:cNvPr>
          <p:cNvSpPr/>
          <p:nvPr/>
        </p:nvSpPr>
        <p:spPr>
          <a:xfrm>
            <a:off x="12178965" y="7714342"/>
            <a:ext cx="1137892" cy="651401"/>
          </a:xfrm>
          <a:prstGeom prst="rightArrow">
            <a:avLst/>
          </a:prstGeom>
          <a:solidFill>
            <a:srgbClr val="EB6978"/>
          </a:solidFill>
          <a:ln w="25400" cap="flat">
            <a:solidFill>
              <a:srgbClr val="EB6978"/>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91A1A439-6B3D-A9AF-4E37-42657781E187}"/>
              </a:ext>
            </a:extLst>
          </p:cNvPr>
          <p:cNvSpPr txBox="1"/>
          <p:nvPr/>
        </p:nvSpPr>
        <p:spPr>
          <a:xfrm>
            <a:off x="14583618" y="10729386"/>
            <a:ext cx="737221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000" b="1" i="0" u="sng" strike="noStrike" cap="none" spc="0" normalizeH="0" baseline="0" dirty="0">
                <a:ln>
                  <a:noFill/>
                </a:ln>
                <a:solidFill>
                  <a:schemeClr val="bg1"/>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rPr>
              <a:t>Representation of Object Created </a:t>
            </a:r>
          </a:p>
        </p:txBody>
      </p:sp>
      <p:sp>
        <p:nvSpPr>
          <p:cNvPr id="11" name="TextBox 10">
            <a:extLst>
              <a:ext uri="{FF2B5EF4-FFF2-40B4-BE49-F238E27FC236}">
                <a16:creationId xmlns:a16="http://schemas.microsoft.com/office/drawing/2014/main" id="{EA248DB2-96A6-3772-A7DA-CCB149BCFB7E}"/>
              </a:ext>
            </a:extLst>
          </p:cNvPr>
          <p:cNvSpPr txBox="1"/>
          <p:nvPr/>
        </p:nvSpPr>
        <p:spPr>
          <a:xfrm>
            <a:off x="1221493" y="10729386"/>
            <a:ext cx="1209536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IN" sz="4000" b="1" i="0" u="sng" strike="noStrike" cap="none" spc="0" normalizeH="0" baseline="0" dirty="0">
                <a:ln>
                  <a:noFill/>
                </a:ln>
                <a:solidFill>
                  <a:schemeClr val="bg1"/>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rPr>
              <a:t>createElement() definition</a:t>
            </a:r>
          </a:p>
        </p:txBody>
      </p:sp>
    </p:spTree>
    <p:extLst>
      <p:ext uri="{BB962C8B-B14F-4D97-AF65-F5344CB8AC3E}">
        <p14:creationId xmlns:p14="http://schemas.microsoft.com/office/powerpoint/2010/main" val="383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with JSX</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4" name="Rectangle 3">
            <a:extLst>
              <a:ext uri="{FF2B5EF4-FFF2-40B4-BE49-F238E27FC236}">
                <a16:creationId xmlns:a16="http://schemas.microsoft.com/office/drawing/2014/main" id="{2533AF8A-89A9-A9A7-D3BB-18B592188717}"/>
              </a:ext>
            </a:extLst>
          </p:cNvPr>
          <p:cNvSpPr/>
          <p:nvPr/>
        </p:nvSpPr>
        <p:spPr>
          <a:xfrm>
            <a:off x="18123408" y="2935888"/>
            <a:ext cx="4523390" cy="2879696"/>
          </a:xfrm>
          <a:prstGeom prst="rect">
            <a:avLst/>
          </a:prstGeom>
          <a:solidFill>
            <a:srgbClr val="00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 name="Picture 4">
            <a:extLst>
              <a:ext uri="{FF2B5EF4-FFF2-40B4-BE49-F238E27FC236}">
                <a16:creationId xmlns:a16="http://schemas.microsoft.com/office/drawing/2014/main" id="{CC3001E7-08E7-C6EA-D96E-706F9E5D1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175" y="3248002"/>
            <a:ext cx="19495167" cy="8264256"/>
          </a:xfrm>
          <a:prstGeom prst="rect">
            <a:avLst/>
          </a:prstGeom>
        </p:spPr>
      </p:pic>
    </p:spTree>
    <p:extLst>
      <p:ext uri="{BB962C8B-B14F-4D97-AF65-F5344CB8AC3E}">
        <p14:creationId xmlns:p14="http://schemas.microsoft.com/office/powerpoint/2010/main" val="423829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8403E5-6FA4-6C33-B0B9-9F0B5C07541B}"/>
              </a:ext>
            </a:extLst>
          </p:cNvPr>
          <p:cNvPicPr>
            <a:picLocks noChangeAspect="1"/>
          </p:cNvPicPr>
          <p:nvPr/>
        </p:nvPicPr>
        <p:blipFill rotWithShape="1">
          <a:blip r:embed="rId3">
            <a:extLst>
              <a:ext uri="{28A0092B-C50C-407E-A947-70E740481C1C}">
                <a14:useLocalDpi xmlns:a14="http://schemas.microsoft.com/office/drawing/2010/main" val="0"/>
              </a:ext>
            </a:extLst>
          </a:blip>
          <a:srcRect r="4418" b="13805"/>
          <a:stretch/>
        </p:blipFill>
        <p:spPr>
          <a:xfrm>
            <a:off x="8840574" y="7206303"/>
            <a:ext cx="15209600" cy="1334744"/>
          </a:xfrm>
          <a:prstGeom prst="rect">
            <a:avLst/>
          </a:prstGeom>
        </p:spPr>
      </p:pic>
      <p:sp>
        <p:nvSpPr>
          <p:cNvPr id="142" name="Developed by Facebook in 2013. (Jordan Walke)…"/>
          <p:cNvSpPr txBox="1">
            <a:spLocks noGrp="1"/>
          </p:cNvSpPr>
          <p:nvPr>
            <p:ph type="body" sz="quarter" idx="1"/>
          </p:nvPr>
        </p:nvSpPr>
        <p:spPr>
          <a:xfrm>
            <a:off x="1700916" y="3555999"/>
            <a:ext cx="17525034" cy="9303657"/>
          </a:xfrm>
          <a:prstGeom prst="rect">
            <a:avLst/>
          </a:prstGeom>
        </p:spPr>
        <p:txBody>
          <a:bodyPr anchor="t">
            <a:normAutofit lnSpcReduction="10000"/>
          </a:bodyPr>
          <a:lstStyle/>
          <a:p>
            <a:pPr marL="601382" indent="-601382">
              <a:defRPr sz="4600"/>
            </a:pPr>
            <a:r>
              <a:rPr lang="en-IN" dirty="0">
                <a:latin typeface="Calibri" panose="020F0502020204030204" pitchFamily="34" charset="0"/>
                <a:ea typeface="Calibri" panose="020F0502020204030204" pitchFamily="34" charset="0"/>
                <a:cs typeface="Calibri" panose="020F0502020204030204" pitchFamily="34" charset="0"/>
              </a:rPr>
              <a:t>JSX can be used for </a:t>
            </a:r>
          </a:p>
          <a:p>
            <a:pPr marL="1490382" lvl="2" indent="-601382">
              <a:lnSpc>
                <a:spcPct val="200000"/>
              </a:lnSpc>
              <a:defRPr sz="4600"/>
            </a:pPr>
            <a:r>
              <a:rPr lang="en-IN" dirty="0">
                <a:latin typeface="Calibri" panose="020F0502020204030204" pitchFamily="34" charset="0"/>
                <a:ea typeface="Calibri" panose="020F0502020204030204" pitchFamily="34" charset="0"/>
                <a:cs typeface="Calibri" panose="020F0502020204030204" pitchFamily="34" charset="0"/>
              </a:rPr>
              <a:t>Embedding Expression</a:t>
            </a:r>
          </a:p>
          <a:p>
            <a:pPr marL="1490382" lvl="2" indent="-601382">
              <a:lnSpc>
                <a:spcPct val="200000"/>
              </a:lnSpc>
              <a:defRPr sz="4600"/>
            </a:pPr>
            <a:r>
              <a:rPr lang="en-IN" dirty="0">
                <a:latin typeface="Calibri" panose="020F0502020204030204" pitchFamily="34" charset="0"/>
                <a:ea typeface="Calibri" panose="020F0502020204030204" pitchFamily="34" charset="0"/>
                <a:cs typeface="Calibri" panose="020F0502020204030204" pitchFamily="34" charset="0"/>
              </a:rPr>
              <a:t>Specifying Attributes  </a:t>
            </a:r>
          </a:p>
          <a:p>
            <a:pPr marL="1490382" lvl="2" indent="-601382">
              <a:lnSpc>
                <a:spcPct val="200000"/>
              </a:lnSpc>
              <a:defRPr sz="4600"/>
            </a:pPr>
            <a:r>
              <a:rPr lang="en-IN" dirty="0">
                <a:latin typeface="Calibri" panose="020F0502020204030204" pitchFamily="34" charset="0"/>
                <a:ea typeface="Calibri" panose="020F0502020204030204" pitchFamily="34" charset="0"/>
                <a:cs typeface="Calibri" panose="020F0502020204030204" pitchFamily="34" charset="0"/>
              </a:rPr>
              <a:t>Represent Objects </a:t>
            </a:r>
          </a:p>
          <a:p>
            <a:pPr marL="889000" lvl="2" indent="0">
              <a:lnSpc>
                <a:spcPct val="200000"/>
              </a:lnSpc>
              <a:buNone/>
              <a:defRPr sz="4600"/>
            </a:pPr>
            <a:r>
              <a:rPr lang="en-IN" dirty="0">
                <a:latin typeface="Calibri" panose="020F0502020204030204" pitchFamily="34" charset="0"/>
                <a:ea typeface="Calibri" panose="020F0502020204030204" pitchFamily="34" charset="0"/>
                <a:cs typeface="Calibri" panose="020F0502020204030204" pitchFamily="34" charset="0"/>
              </a:rPr>
              <a:t>And many more tasks…..</a:t>
            </a:r>
          </a:p>
          <a:p>
            <a:pPr marL="0" indent="0">
              <a:buNone/>
              <a:defRPr sz="4600"/>
            </a:pP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JavaScript Executable ( JSX ) </a:t>
            </a:r>
          </a:p>
        </p:txBody>
      </p:sp>
      <p:pic>
        <p:nvPicPr>
          <p:cNvPr id="143" name="PrepBytes_Logo.png" descr="PrepBytes_Logo.png"/>
          <p:cNvPicPr>
            <a:picLocks noChangeAspect="1"/>
          </p:cNvPicPr>
          <p:nvPr/>
        </p:nvPicPr>
        <p:blipFill>
          <a:blip r:embed="rId4"/>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Picture 3">
            <a:extLst>
              <a:ext uri="{FF2B5EF4-FFF2-40B4-BE49-F238E27FC236}">
                <a16:creationId xmlns:a16="http://schemas.microsoft.com/office/drawing/2014/main" id="{4795834F-1C82-79AC-658C-976855F5D0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9633" y="5037678"/>
            <a:ext cx="11418064" cy="1548514"/>
          </a:xfrm>
          <a:prstGeom prst="rect">
            <a:avLst/>
          </a:prstGeom>
        </p:spPr>
      </p:pic>
      <p:pic>
        <p:nvPicPr>
          <p:cNvPr id="8" name="Picture 7">
            <a:extLst>
              <a:ext uri="{FF2B5EF4-FFF2-40B4-BE49-F238E27FC236}">
                <a16:creationId xmlns:a16="http://schemas.microsoft.com/office/drawing/2014/main" id="{E2A340F7-7959-8D6E-410E-7EB23AD9F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0353" y="9468421"/>
            <a:ext cx="6963294" cy="971275"/>
          </a:xfrm>
          <a:prstGeom prst="rect">
            <a:avLst/>
          </a:prstGeom>
        </p:spPr>
      </p:pic>
    </p:spTree>
    <p:extLst>
      <p:ext uri="{BB962C8B-B14F-4D97-AF65-F5344CB8AC3E}">
        <p14:creationId xmlns:p14="http://schemas.microsoft.com/office/powerpoint/2010/main" val="81456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1700916" y="3555999"/>
            <a:ext cx="17525034" cy="9303657"/>
          </a:xfrm>
          <a:prstGeom prst="rect">
            <a:avLst/>
          </a:prstGeom>
        </p:spPr>
        <p:txBody>
          <a:bodyPr anchor="t">
            <a:normAutofit/>
          </a:bodyPr>
          <a:lstStyle/>
          <a:p>
            <a:pPr marL="601382" indent="-601382">
              <a:defRPr sz="4600"/>
            </a:pPr>
            <a:r>
              <a:rPr lang="en-IN" dirty="0">
                <a:latin typeface="Calibri" panose="020F0502020204030204" pitchFamily="34" charset="0"/>
                <a:ea typeface="Calibri" panose="020F0502020204030204" pitchFamily="34" charset="0"/>
                <a:cs typeface="Calibri" panose="020F0502020204030204" pitchFamily="34" charset="0"/>
              </a:rPr>
              <a:t>Less to Learn</a:t>
            </a:r>
          </a:p>
          <a:p>
            <a:pPr marL="601382" indent="-601382">
              <a:defRPr sz="4600"/>
            </a:pPr>
            <a:r>
              <a:rPr lang="en-IN" dirty="0">
                <a:latin typeface="Calibri" panose="020F0502020204030204" pitchFamily="34" charset="0"/>
                <a:ea typeface="Calibri" panose="020F0502020204030204" pitchFamily="34" charset="0"/>
                <a:cs typeface="Calibri" panose="020F0502020204030204" pitchFamily="34" charset="0"/>
              </a:rPr>
              <a:t>Only one dependency </a:t>
            </a:r>
          </a:p>
          <a:p>
            <a:pPr marL="601382" indent="-601382">
              <a:defRPr sz="4600"/>
            </a:pPr>
            <a:r>
              <a:rPr lang="en-IN" dirty="0">
                <a:latin typeface="Calibri" panose="020F0502020204030204" pitchFamily="34" charset="0"/>
                <a:ea typeface="Calibri" panose="020F0502020204030204" pitchFamily="34" charset="0"/>
                <a:cs typeface="Calibri" panose="020F0502020204030204" pitchFamily="34" charset="0"/>
              </a:rPr>
              <a:t>No lock in </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11158742" cy="1518047"/>
          </a:xfrm>
          <a:prstGeom prst="rect">
            <a:avLst/>
          </a:prstGeom>
        </p:spPr>
        <p:txBody>
          <a:bodyPr>
            <a:normAutofit/>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create-react-app</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3" name="Picture 2">
            <a:extLst>
              <a:ext uri="{FF2B5EF4-FFF2-40B4-BE49-F238E27FC236}">
                <a16:creationId xmlns:a16="http://schemas.microsoft.com/office/drawing/2014/main" id="{740F7C6C-8259-B709-8A03-0DEAD1FAA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4401" y="8799351"/>
            <a:ext cx="18984262" cy="4263505"/>
          </a:xfrm>
          <a:prstGeom prst="rect">
            <a:avLst/>
          </a:prstGeom>
        </p:spPr>
      </p:pic>
    </p:spTree>
    <p:extLst>
      <p:ext uri="{BB962C8B-B14F-4D97-AF65-F5344CB8AC3E}">
        <p14:creationId xmlns:p14="http://schemas.microsoft.com/office/powerpoint/2010/main" val="188873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1700916" y="3555999"/>
            <a:ext cx="17525034" cy="9303657"/>
          </a:xfrm>
          <a:prstGeom prst="rect">
            <a:avLst/>
          </a:prstGeom>
        </p:spPr>
        <p:txBody>
          <a:bodyPr anchor="t">
            <a:normAutofit/>
          </a:bodyPr>
          <a:lstStyle/>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Class Components </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Ways to Create Components </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3" name="Picture 2">
            <a:extLst>
              <a:ext uri="{FF2B5EF4-FFF2-40B4-BE49-F238E27FC236}">
                <a16:creationId xmlns:a16="http://schemas.microsoft.com/office/drawing/2014/main" id="{56C79424-BD19-3F29-2DFD-29B7D426B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958" y="4520756"/>
            <a:ext cx="17553972" cy="8701468"/>
          </a:xfrm>
          <a:prstGeom prst="rect">
            <a:avLst/>
          </a:prstGeom>
        </p:spPr>
      </p:pic>
    </p:spTree>
    <p:extLst>
      <p:ext uri="{BB962C8B-B14F-4D97-AF65-F5344CB8AC3E}">
        <p14:creationId xmlns:p14="http://schemas.microsoft.com/office/powerpoint/2010/main" val="265816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1700916" y="3555999"/>
            <a:ext cx="17525034" cy="9303657"/>
          </a:xfrm>
          <a:prstGeom prst="rect">
            <a:avLst/>
          </a:prstGeom>
        </p:spPr>
        <p:txBody>
          <a:bodyPr anchor="t">
            <a:normAutofit/>
          </a:bodyPr>
          <a:lstStyle/>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Function Components </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Ways to Create Components </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3" name="Picture 2">
            <a:extLst>
              <a:ext uri="{FF2B5EF4-FFF2-40B4-BE49-F238E27FC236}">
                <a16:creationId xmlns:a16="http://schemas.microsoft.com/office/drawing/2014/main" id="{E0E46A96-B9BB-E2EE-9FE0-54E78651E9D8}"/>
              </a:ext>
            </a:extLst>
          </p:cNvPr>
          <p:cNvPicPr>
            <a:picLocks noChangeAspect="1"/>
          </p:cNvPicPr>
          <p:nvPr/>
        </p:nvPicPr>
        <p:blipFill rotWithShape="1">
          <a:blip r:embed="rId3">
            <a:extLst>
              <a:ext uri="{28A0092B-C50C-407E-A947-70E740481C1C}">
                <a14:useLocalDpi xmlns:a14="http://schemas.microsoft.com/office/drawing/2010/main" val="0"/>
              </a:ext>
            </a:extLst>
          </a:blip>
          <a:srcRect b="2466"/>
          <a:stretch/>
        </p:blipFill>
        <p:spPr>
          <a:xfrm>
            <a:off x="2317309" y="4520756"/>
            <a:ext cx="17854355" cy="8669734"/>
          </a:xfrm>
          <a:prstGeom prst="rect">
            <a:avLst/>
          </a:prstGeom>
        </p:spPr>
      </p:pic>
    </p:spTree>
    <p:extLst>
      <p:ext uri="{BB962C8B-B14F-4D97-AF65-F5344CB8AC3E}">
        <p14:creationId xmlns:p14="http://schemas.microsoft.com/office/powerpoint/2010/main" val="217909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1199222" y="3697880"/>
            <a:ext cx="7278492" cy="9303657"/>
          </a:xfrm>
          <a:prstGeom prst="rect">
            <a:avLst/>
          </a:prstGeom>
        </p:spPr>
        <p:txBody>
          <a:bodyPr anchor="t">
            <a:normAutofit/>
          </a:bodyPr>
          <a:lstStyle/>
          <a:p>
            <a:pPr marL="0" indent="0">
              <a:buNone/>
              <a:defRPr sz="4600"/>
            </a:pPr>
            <a:r>
              <a:rPr lang="en-IN" b="1" dirty="0">
                <a:latin typeface="Calibri" panose="020F0502020204030204" pitchFamily="34" charset="0"/>
                <a:ea typeface="Calibri" panose="020F0502020204030204" pitchFamily="34" charset="0"/>
                <a:cs typeface="Calibri" panose="020F0502020204030204" pitchFamily="34" charset="0"/>
              </a:rPr>
              <a:t>Functional Components</a:t>
            </a:r>
          </a:p>
          <a:p>
            <a:pPr>
              <a:defRPr sz="4600"/>
            </a:pPr>
            <a:r>
              <a:rPr lang="en-IN" b="1" dirty="0">
                <a:latin typeface="Calibri" panose="020F0502020204030204" pitchFamily="34" charset="0"/>
                <a:ea typeface="Calibri" panose="020F0502020204030204" pitchFamily="34" charset="0"/>
                <a:cs typeface="Calibri" panose="020F0502020204030204" pitchFamily="34" charset="0"/>
              </a:rPr>
              <a:t>Pure JavaScript function </a:t>
            </a:r>
          </a:p>
          <a:p>
            <a:pPr>
              <a:lnSpc>
                <a:spcPct val="250000"/>
              </a:lnSpc>
              <a:defRPr sz="4600"/>
            </a:pPr>
            <a:r>
              <a:rPr lang="en-IN" b="1" dirty="0">
                <a:latin typeface="Calibri" panose="020F0502020204030204" pitchFamily="34" charset="0"/>
                <a:ea typeface="Calibri" panose="020F0502020204030204" pitchFamily="34" charset="0"/>
                <a:cs typeface="Calibri" panose="020F0502020204030204" pitchFamily="34" charset="0"/>
              </a:rPr>
              <a:t>No render Method </a:t>
            </a:r>
          </a:p>
          <a:p>
            <a:pPr>
              <a:defRPr sz="4600"/>
            </a:pPr>
            <a:r>
              <a:rPr lang="en-IN" b="1" dirty="0">
                <a:latin typeface="Calibri" panose="020F0502020204030204" pitchFamily="34" charset="0"/>
                <a:ea typeface="Calibri" panose="020F0502020204030204" pitchFamily="34" charset="0"/>
                <a:cs typeface="Calibri" panose="020F0502020204030204" pitchFamily="34" charset="0"/>
              </a:rPr>
              <a:t>Stateless Components</a:t>
            </a:r>
          </a:p>
          <a:p>
            <a:pPr>
              <a:defRPr sz="4600"/>
            </a:pPr>
            <a:r>
              <a:rPr lang="en-IN" b="1" dirty="0">
                <a:latin typeface="Calibri" panose="020F0502020204030204" pitchFamily="34" charset="0"/>
                <a:ea typeface="Calibri" panose="020F0502020204030204" pitchFamily="34" charset="0"/>
                <a:cs typeface="Calibri" panose="020F0502020204030204" pitchFamily="34" charset="0"/>
              </a:rPr>
              <a:t>React Lifecycle methods cannot be used </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Functional vs Class Components</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Developed by Facebook in 2013. (Jordan Walke)…">
            <a:extLst>
              <a:ext uri="{FF2B5EF4-FFF2-40B4-BE49-F238E27FC236}">
                <a16:creationId xmlns:a16="http://schemas.microsoft.com/office/drawing/2014/main" id="{D23D0B6F-2382-970A-6E1C-AD2E3D032473}"/>
              </a:ext>
            </a:extLst>
          </p:cNvPr>
          <p:cNvSpPr txBox="1">
            <a:spLocks/>
          </p:cNvSpPr>
          <p:nvPr/>
        </p:nvSpPr>
        <p:spPr>
          <a:xfrm>
            <a:off x="10700732" y="3697881"/>
            <a:ext cx="11576172" cy="9303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norm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j-lt"/>
                <a:ea typeface="+mj-ea"/>
                <a:cs typeface="+mj-cs"/>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j-lt"/>
                <a:ea typeface="+mj-ea"/>
                <a:cs typeface="+mj-cs"/>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j-lt"/>
                <a:ea typeface="+mj-ea"/>
                <a:cs typeface="+mj-cs"/>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j-lt"/>
                <a:ea typeface="+mj-ea"/>
                <a:cs typeface="+mj-cs"/>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j-lt"/>
                <a:ea typeface="+mj-ea"/>
                <a:cs typeface="+mj-cs"/>
                <a:sym typeface="Helvetica Neue"/>
              </a:defRPr>
            </a:lvl5pPr>
            <a:lvl6pPr marL="3761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6pPr>
            <a:lvl7pPr marL="4396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7pPr>
            <a:lvl8pPr marL="5031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8pPr>
            <a:lvl9pPr marL="5666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9pPr>
          </a:lstStyle>
          <a:p>
            <a:pPr marL="0" indent="0" hangingPunct="1">
              <a:buNone/>
              <a:defRPr sz="4600"/>
            </a:pPr>
            <a:r>
              <a:rPr lang="en-IN" sz="4600" b="1" dirty="0">
                <a:latin typeface="Calibri" panose="020F0502020204030204" pitchFamily="34" charset="0"/>
                <a:ea typeface="Calibri" panose="020F0502020204030204" pitchFamily="34" charset="0"/>
                <a:cs typeface="Calibri" panose="020F0502020204030204" pitchFamily="34" charset="0"/>
              </a:rPr>
              <a:t>Class Components</a:t>
            </a:r>
          </a:p>
          <a:p>
            <a:pPr hangingPunct="1">
              <a:defRPr sz="4600"/>
            </a:pPr>
            <a:r>
              <a:rPr lang="en-IN" sz="4600" b="1" dirty="0">
                <a:latin typeface="Calibri" panose="020F0502020204030204" pitchFamily="34" charset="0"/>
                <a:ea typeface="Calibri" panose="020F0502020204030204" pitchFamily="34" charset="0"/>
                <a:cs typeface="Calibri" panose="020F0502020204030204" pitchFamily="34" charset="0"/>
              </a:rPr>
              <a:t>Class that extends properties from </a:t>
            </a:r>
            <a:r>
              <a:rPr lang="en-IN" sz="4600" b="1" dirty="0" err="1">
                <a:latin typeface="Calibri" panose="020F0502020204030204" pitchFamily="34" charset="0"/>
                <a:ea typeface="Calibri" panose="020F0502020204030204" pitchFamily="34" charset="0"/>
                <a:cs typeface="Calibri" panose="020F0502020204030204" pitchFamily="34" charset="0"/>
              </a:rPr>
              <a:t>React.Component</a:t>
            </a:r>
            <a:endParaRPr lang="en-IN" sz="4600" b="1" dirty="0">
              <a:latin typeface="Calibri" panose="020F0502020204030204" pitchFamily="34" charset="0"/>
              <a:ea typeface="Calibri" panose="020F0502020204030204" pitchFamily="34" charset="0"/>
              <a:cs typeface="Calibri" panose="020F0502020204030204" pitchFamily="34" charset="0"/>
            </a:endParaRPr>
          </a:p>
          <a:p>
            <a:pPr hangingPunct="1">
              <a:defRPr sz="4600"/>
            </a:pPr>
            <a:r>
              <a:rPr lang="en-IN" sz="4600" b="1" dirty="0">
                <a:latin typeface="Calibri" panose="020F0502020204030204" pitchFamily="34" charset="0"/>
                <a:ea typeface="Calibri" panose="020F0502020204030204" pitchFamily="34" charset="0"/>
                <a:cs typeface="Calibri" panose="020F0502020204030204" pitchFamily="34" charset="0"/>
              </a:rPr>
              <a:t>render() method is mandatory</a:t>
            </a:r>
          </a:p>
          <a:p>
            <a:pPr hangingPunct="1">
              <a:lnSpc>
                <a:spcPct val="150000"/>
              </a:lnSpc>
              <a:defRPr sz="4600"/>
            </a:pPr>
            <a:r>
              <a:rPr lang="en-IN" sz="4600" b="1" dirty="0">
                <a:latin typeface="Calibri" panose="020F0502020204030204" pitchFamily="34" charset="0"/>
                <a:ea typeface="Calibri" panose="020F0502020204030204" pitchFamily="34" charset="0"/>
                <a:cs typeface="Calibri" panose="020F0502020204030204" pitchFamily="34" charset="0"/>
              </a:rPr>
              <a:t>Stateful Component</a:t>
            </a:r>
          </a:p>
          <a:p>
            <a:pPr hangingPunct="1">
              <a:lnSpc>
                <a:spcPct val="150000"/>
              </a:lnSpc>
              <a:defRPr sz="4600"/>
            </a:pPr>
            <a:r>
              <a:rPr lang="en-IN" sz="4600" b="1" dirty="0">
                <a:latin typeface="Calibri" panose="020F0502020204030204" pitchFamily="34" charset="0"/>
                <a:ea typeface="Calibri" panose="020F0502020204030204" pitchFamily="34" charset="0"/>
                <a:cs typeface="Calibri" panose="020F0502020204030204" pitchFamily="34" charset="0"/>
              </a:rPr>
              <a:t>React lifecycle methods can be used </a:t>
            </a:r>
          </a:p>
        </p:txBody>
      </p:sp>
    </p:spTree>
    <p:extLst>
      <p:ext uri="{BB962C8B-B14F-4D97-AF65-F5344CB8AC3E}">
        <p14:creationId xmlns:p14="http://schemas.microsoft.com/office/powerpoint/2010/main" val="379958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1199222" y="3697880"/>
            <a:ext cx="7278492" cy="9303657"/>
          </a:xfrm>
          <a:prstGeom prst="rect">
            <a:avLst/>
          </a:prstGeom>
        </p:spPr>
        <p:txBody>
          <a:bodyPr anchor="t">
            <a:normAutofit/>
          </a:bodyPr>
          <a:lstStyle/>
          <a:p>
            <a:pPr marL="0" indent="0">
              <a:buNone/>
              <a:defRPr sz="4600"/>
            </a:pPr>
            <a:r>
              <a:rPr lang="en-IN" b="1" dirty="0">
                <a:latin typeface="Calibri" panose="020F0502020204030204" pitchFamily="34" charset="0"/>
                <a:ea typeface="Calibri" panose="020F0502020204030204" pitchFamily="34" charset="0"/>
                <a:cs typeface="Calibri" panose="020F0502020204030204" pitchFamily="34" charset="0"/>
              </a:rPr>
              <a:t>Functional Components</a:t>
            </a:r>
          </a:p>
          <a:p>
            <a:pPr>
              <a:defRPr sz="4600"/>
            </a:pPr>
            <a:r>
              <a:rPr lang="en-IN" b="1" dirty="0">
                <a:latin typeface="Calibri" panose="020F0502020204030204" pitchFamily="34" charset="0"/>
                <a:ea typeface="Calibri" panose="020F0502020204030204" pitchFamily="34" charset="0"/>
                <a:cs typeface="Calibri" panose="020F0502020204030204" pitchFamily="34" charset="0"/>
              </a:rPr>
              <a:t>Hooks can be easily used</a:t>
            </a:r>
          </a:p>
          <a:p>
            <a:pPr>
              <a:defRPr sz="4600"/>
            </a:pPr>
            <a:r>
              <a:rPr lang="en-IN" b="1" dirty="0">
                <a:latin typeface="Calibri" panose="020F0502020204030204" pitchFamily="34" charset="0"/>
                <a:ea typeface="Calibri" panose="020F0502020204030204" pitchFamily="34" charset="0"/>
                <a:cs typeface="Calibri" panose="020F0502020204030204" pitchFamily="34" charset="0"/>
              </a:rPr>
              <a:t>No State Variables </a:t>
            </a: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Functional vs Class Components</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Developed by Facebook in 2013. (Jordan Walke)…">
            <a:extLst>
              <a:ext uri="{FF2B5EF4-FFF2-40B4-BE49-F238E27FC236}">
                <a16:creationId xmlns:a16="http://schemas.microsoft.com/office/drawing/2014/main" id="{D23D0B6F-2382-970A-6E1C-AD2E3D032473}"/>
              </a:ext>
            </a:extLst>
          </p:cNvPr>
          <p:cNvSpPr txBox="1">
            <a:spLocks/>
          </p:cNvSpPr>
          <p:nvPr/>
        </p:nvSpPr>
        <p:spPr>
          <a:xfrm>
            <a:off x="10700732" y="3697881"/>
            <a:ext cx="11576172" cy="9303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norm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j-lt"/>
                <a:ea typeface="+mj-ea"/>
                <a:cs typeface="+mj-cs"/>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j-lt"/>
                <a:ea typeface="+mj-ea"/>
                <a:cs typeface="+mj-cs"/>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j-lt"/>
                <a:ea typeface="+mj-ea"/>
                <a:cs typeface="+mj-cs"/>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j-lt"/>
                <a:ea typeface="+mj-ea"/>
                <a:cs typeface="+mj-cs"/>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j-lt"/>
                <a:ea typeface="+mj-ea"/>
                <a:cs typeface="+mj-cs"/>
                <a:sym typeface="Helvetica Neue"/>
              </a:defRPr>
            </a:lvl5pPr>
            <a:lvl6pPr marL="3761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6pPr>
            <a:lvl7pPr marL="4396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7pPr>
            <a:lvl8pPr marL="5031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8pPr>
            <a:lvl9pPr marL="5666153" marR="0" indent="-586153"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j-lt"/>
                <a:ea typeface="+mj-ea"/>
                <a:cs typeface="+mj-cs"/>
                <a:sym typeface="Helvetica Neue"/>
              </a:defRPr>
            </a:lvl9pPr>
          </a:lstStyle>
          <a:p>
            <a:pPr marL="0" indent="0" hangingPunct="1">
              <a:buNone/>
              <a:defRPr sz="4600"/>
            </a:pPr>
            <a:r>
              <a:rPr lang="en-IN" sz="4600" b="1" dirty="0">
                <a:latin typeface="Calibri" panose="020F0502020204030204" pitchFamily="34" charset="0"/>
                <a:ea typeface="Calibri" panose="020F0502020204030204" pitchFamily="34" charset="0"/>
                <a:cs typeface="Calibri" panose="020F0502020204030204" pitchFamily="34" charset="0"/>
              </a:rPr>
              <a:t>Class Components</a:t>
            </a:r>
          </a:p>
          <a:p>
            <a:pPr hangingPunct="1">
              <a:defRPr sz="4600"/>
            </a:pPr>
            <a:r>
              <a:rPr lang="en-IN" sz="4600" b="1" dirty="0">
                <a:latin typeface="Calibri" panose="020F0502020204030204" pitchFamily="34" charset="0"/>
                <a:ea typeface="Calibri" panose="020F0502020204030204" pitchFamily="34" charset="0"/>
                <a:cs typeface="Calibri" panose="020F0502020204030204" pitchFamily="34" charset="0"/>
              </a:rPr>
              <a:t>Hooks can be used with different syntax </a:t>
            </a:r>
          </a:p>
          <a:p>
            <a:pPr hangingPunct="1">
              <a:defRPr sz="4600"/>
            </a:pPr>
            <a:r>
              <a:rPr lang="en-IN" sz="4600" b="1" dirty="0">
                <a:latin typeface="Calibri" panose="020F0502020204030204" pitchFamily="34" charset="0"/>
                <a:ea typeface="Calibri" panose="020F0502020204030204" pitchFamily="34" charset="0"/>
                <a:cs typeface="Calibri" panose="020F0502020204030204" pitchFamily="34" charset="0"/>
              </a:rPr>
              <a:t>Contains State Variables</a:t>
            </a:r>
          </a:p>
        </p:txBody>
      </p:sp>
    </p:spTree>
    <p:extLst>
      <p:ext uri="{BB962C8B-B14F-4D97-AF65-F5344CB8AC3E}">
        <p14:creationId xmlns:p14="http://schemas.microsoft.com/office/powerpoint/2010/main" val="266311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1700915" y="3555999"/>
            <a:ext cx="21715675" cy="9303657"/>
          </a:xfrm>
          <a:prstGeom prst="rect">
            <a:avLst/>
          </a:prstGeom>
        </p:spPr>
        <p:txBody>
          <a:bodyPr anchor="t">
            <a:normAutofit/>
          </a:bodyPr>
          <a:lstStyle/>
          <a:p>
            <a:pPr marL="601382" indent="-601382">
              <a:defRPr sz="4600"/>
            </a:pPr>
            <a:r>
              <a:rPr lang="en-US" dirty="0">
                <a:latin typeface="Calibri" panose="020F0502020204030204" pitchFamily="34" charset="0"/>
                <a:ea typeface="Calibri" panose="020F0502020204030204" pitchFamily="34" charset="0"/>
                <a:cs typeface="Calibri" panose="020F0502020204030204" pitchFamily="34" charset="0"/>
              </a:rPr>
              <a:t>Arguments passed into React Components </a:t>
            </a:r>
          </a:p>
          <a:p>
            <a:pPr marL="601382" indent="-601382">
              <a:defRPr sz="4600"/>
            </a:pPr>
            <a:r>
              <a:rPr lang="en-US" dirty="0">
                <a:latin typeface="Calibri" panose="020F0502020204030204" pitchFamily="34" charset="0"/>
                <a:ea typeface="Calibri" panose="020F0502020204030204" pitchFamily="34" charset="0"/>
                <a:cs typeface="Calibri" panose="020F0502020204030204" pitchFamily="34" charset="0"/>
              </a:rPr>
              <a:t>React is pretty flexible but it has a single strict rule:</a:t>
            </a:r>
          </a:p>
          <a:p>
            <a:pPr marL="0" indent="0" algn="ctr">
              <a:buNone/>
              <a:defRPr sz="4600"/>
            </a:pPr>
            <a:r>
              <a:rPr lang="en-US" b="1" dirty="0">
                <a:latin typeface="Calibri" panose="020F0502020204030204" pitchFamily="34" charset="0"/>
                <a:ea typeface="Calibri" panose="020F0502020204030204" pitchFamily="34" charset="0"/>
                <a:cs typeface="Calibri" panose="020F0502020204030204" pitchFamily="34" charset="0"/>
              </a:rPr>
              <a:t>“All React components must act like pure functions with respect to their props.”</a:t>
            </a:r>
          </a:p>
          <a:p>
            <a:pPr>
              <a:defRPr sz="4600"/>
            </a:pPr>
            <a:r>
              <a:rPr lang="en-US" b="1" dirty="0">
                <a:latin typeface="Calibri" panose="020F0502020204030204" pitchFamily="34" charset="0"/>
                <a:ea typeface="Calibri" panose="020F0502020204030204" pitchFamily="34" charset="0"/>
                <a:cs typeface="Calibri" panose="020F0502020204030204" pitchFamily="34" charset="0"/>
              </a:rPr>
              <a:t>Pure Functions don’t attempt to change their inputs , i.e. they are immutable</a:t>
            </a:r>
          </a:p>
          <a:p>
            <a:pPr marL="0" indent="0" algn="ctr">
              <a:buNone/>
              <a:defRPr sz="4600"/>
            </a:pP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Props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Tree>
    <p:extLst>
      <p:ext uri="{BB962C8B-B14F-4D97-AF65-F5344CB8AC3E}">
        <p14:creationId xmlns:p14="http://schemas.microsoft.com/office/powerpoint/2010/main" val="40445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Props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5" name="Picture 4">
            <a:extLst>
              <a:ext uri="{FF2B5EF4-FFF2-40B4-BE49-F238E27FC236}">
                <a16:creationId xmlns:a16="http://schemas.microsoft.com/office/drawing/2014/main" id="{EE80A496-8063-B993-B84C-88E23F080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241" y="3457556"/>
            <a:ext cx="15848634" cy="7698124"/>
          </a:xfrm>
          <a:prstGeom prst="rect">
            <a:avLst/>
          </a:prstGeom>
        </p:spPr>
      </p:pic>
      <p:pic>
        <p:nvPicPr>
          <p:cNvPr id="7" name="Picture 6">
            <a:extLst>
              <a:ext uri="{FF2B5EF4-FFF2-40B4-BE49-F238E27FC236}">
                <a16:creationId xmlns:a16="http://schemas.microsoft.com/office/drawing/2014/main" id="{B55CB868-8501-F1D0-678A-4748C0426C47}"/>
              </a:ext>
            </a:extLst>
          </p:cNvPr>
          <p:cNvPicPr>
            <a:picLocks noChangeAspect="1"/>
          </p:cNvPicPr>
          <p:nvPr/>
        </p:nvPicPr>
        <p:blipFill rotWithShape="1">
          <a:blip r:embed="rId5">
            <a:extLst>
              <a:ext uri="{28A0092B-C50C-407E-A947-70E740481C1C}">
                <a14:useLocalDpi xmlns:a14="http://schemas.microsoft.com/office/drawing/2010/main" val="0"/>
              </a:ext>
            </a:extLst>
          </a:blip>
          <a:srcRect r="20367"/>
          <a:stretch/>
        </p:blipFill>
        <p:spPr>
          <a:xfrm>
            <a:off x="12192001" y="3457556"/>
            <a:ext cx="12192000" cy="6545980"/>
          </a:xfrm>
          <a:prstGeom prst="rect">
            <a:avLst/>
          </a:prstGeom>
        </p:spPr>
      </p:pic>
      <p:sp>
        <p:nvSpPr>
          <p:cNvPr id="10" name="Rectangle 9">
            <a:extLst>
              <a:ext uri="{FF2B5EF4-FFF2-40B4-BE49-F238E27FC236}">
                <a16:creationId xmlns:a16="http://schemas.microsoft.com/office/drawing/2014/main" id="{F5543A1B-BEA7-D863-CB16-79A918FEFE84}"/>
              </a:ext>
            </a:extLst>
          </p:cNvPr>
          <p:cNvSpPr/>
          <p:nvPr/>
        </p:nvSpPr>
        <p:spPr>
          <a:xfrm>
            <a:off x="5852160" y="7461504"/>
            <a:ext cx="1975104" cy="731520"/>
          </a:xfrm>
          <a:prstGeom prst="rect">
            <a:avLst/>
          </a:prstGeom>
          <a:noFill/>
          <a:ln w="53975">
            <a:solidFill>
              <a:schemeClr val="accent1">
                <a:alpha val="50000"/>
              </a:schemeClr>
            </a:solidFill>
          </a:ln>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476A5E3-1FD9-27BD-5980-4A4850AFAA77}"/>
              </a:ext>
            </a:extLst>
          </p:cNvPr>
          <p:cNvSpPr/>
          <p:nvPr/>
        </p:nvSpPr>
        <p:spPr>
          <a:xfrm>
            <a:off x="17160240" y="5327904"/>
            <a:ext cx="1975104" cy="731520"/>
          </a:xfrm>
          <a:prstGeom prst="rect">
            <a:avLst/>
          </a:prstGeom>
          <a:noFill/>
          <a:ln w="53975">
            <a:solidFill>
              <a:schemeClr val="accent1">
                <a:alpha val="50000"/>
              </a:schemeClr>
            </a:solidFill>
          </a:ln>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3029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8320882" y="4517432"/>
            <a:ext cx="13661294" cy="4681135"/>
          </a:xfrm>
          <a:prstGeom prst="rect">
            <a:avLst/>
          </a:prstGeom>
        </p:spPr>
        <p:txBody>
          <a:bodyPr>
            <a:normAutofit/>
          </a:bodyPr>
          <a:lstStyle/>
          <a:p>
            <a:endParaRPr b="1" dirty="0">
              <a:latin typeface="Calibri" panose="020F0502020204030204" pitchFamily="34" charset="0"/>
              <a:ea typeface="Calibri" panose="020F0502020204030204" pitchFamily="34" charset="0"/>
              <a:cs typeface="Calibri" panose="020F0502020204030204" pitchFamily="34" charset="0"/>
            </a:endParaRPr>
          </a:p>
          <a:p>
            <a:pPr marL="601382" indent="-601382">
              <a:defRPr sz="4600"/>
            </a:pPr>
            <a:r>
              <a:rPr b="1" dirty="0">
                <a:latin typeface="Calibri" panose="020F0502020204030204" pitchFamily="34" charset="0"/>
                <a:ea typeface="Calibri" panose="020F0502020204030204" pitchFamily="34" charset="0"/>
                <a:cs typeface="Calibri" panose="020F0502020204030204" pitchFamily="34" charset="0"/>
              </a:rPr>
              <a:t>Developed by Facebook in 2013. (Jordan </a:t>
            </a:r>
            <a:r>
              <a:rPr b="1" dirty="0" err="1">
                <a:latin typeface="Calibri" panose="020F0502020204030204" pitchFamily="34" charset="0"/>
                <a:ea typeface="Calibri" panose="020F0502020204030204" pitchFamily="34" charset="0"/>
                <a:cs typeface="Calibri" panose="020F0502020204030204" pitchFamily="34" charset="0"/>
              </a:rPr>
              <a:t>Walke</a:t>
            </a:r>
            <a:r>
              <a:rPr b="1" dirty="0">
                <a:latin typeface="Calibri" panose="020F0502020204030204" pitchFamily="34" charset="0"/>
                <a:ea typeface="Calibri" panose="020F0502020204030204" pitchFamily="34" charset="0"/>
                <a:cs typeface="Calibri" panose="020F0502020204030204" pitchFamily="34" charset="0"/>
              </a:rPr>
              <a:t>)</a:t>
            </a:r>
          </a:p>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A </a:t>
            </a:r>
            <a:r>
              <a:rPr b="1" dirty="0">
                <a:latin typeface="Calibri" panose="020F0502020204030204" pitchFamily="34" charset="0"/>
                <a:ea typeface="Calibri" panose="020F0502020204030204" pitchFamily="34" charset="0"/>
                <a:cs typeface="Calibri" panose="020F0502020204030204" pitchFamily="34" charset="0"/>
              </a:rPr>
              <a:t>JavaScript library for building User Interfaces. </a:t>
            </a:r>
          </a:p>
        </p:txBody>
      </p:sp>
      <p:sp>
        <p:nvSpPr>
          <p:cNvPr id="141" name="What is React ?"/>
          <p:cNvSpPr txBox="1">
            <a:spLocks noGrp="1"/>
          </p:cNvSpPr>
          <p:nvPr>
            <p:ph type="title"/>
          </p:nvPr>
        </p:nvSpPr>
        <p:spPr>
          <a:xfrm>
            <a:off x="1280002" y="1417841"/>
            <a:ext cx="6487886" cy="1518047"/>
          </a:xfrm>
          <a:prstGeom prst="rect">
            <a:avLst/>
          </a:prstGeom>
        </p:spPr>
        <p:txBody>
          <a:bodyPr/>
          <a:lstStyle>
            <a:lvl1pPr>
              <a:defRPr sz="7600">
                <a:solidFill>
                  <a:srgbClr val="FFE444"/>
                </a:solidFill>
              </a:defRPr>
            </a:lvl1pPr>
          </a:lstStyle>
          <a:p>
            <a:r>
              <a:rPr b="1" dirty="0">
                <a:solidFill>
                  <a:schemeClr val="tx1"/>
                </a:solidFill>
                <a:latin typeface="Calibri" panose="020F0502020204030204" pitchFamily="34" charset="0"/>
                <a:ea typeface="Calibri" panose="020F0502020204030204" pitchFamily="34" charset="0"/>
                <a:cs typeface="Calibri" panose="020F0502020204030204" pitchFamily="34" charset="0"/>
              </a:rPr>
              <a:t>What is React ?</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3" name="Picture 2">
            <a:extLst>
              <a:ext uri="{FF2B5EF4-FFF2-40B4-BE49-F238E27FC236}">
                <a16:creationId xmlns:a16="http://schemas.microsoft.com/office/drawing/2014/main" id="{E37F6CFA-A3B1-6259-C2CD-99BBAF4C2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759" y="4805454"/>
            <a:ext cx="5202371" cy="52023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
                                            <p:bg/>
                                          </p:spTgt>
                                        </p:tgtEl>
                                        <p:attrNameLst>
                                          <p:attrName>style.visibility</p:attrName>
                                        </p:attrNameLst>
                                      </p:cBhvr>
                                      <p:to>
                                        <p:strVal val="visible"/>
                                      </p:to>
                                    </p:set>
                                    <p:animEffect transition="in" filter="fade">
                                      <p:cBhvr>
                                        <p:cTn id="7" dur="500"/>
                                        <p:tgtEl>
                                          <p:spTgt spid="14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2">
                                            <p:txEl>
                                              <p:pRg st="1" end="1"/>
                                            </p:txEl>
                                          </p:spTgt>
                                        </p:tgtEl>
                                        <p:attrNameLst>
                                          <p:attrName>style.visibility</p:attrName>
                                        </p:attrNameLst>
                                      </p:cBhvr>
                                      <p:to>
                                        <p:strVal val="visible"/>
                                      </p:to>
                                    </p:set>
                                    <p:animEffect transition="in" filter="fade">
                                      <p:cBhvr>
                                        <p:cTn id="10" dur="500"/>
                                        <p:tgtEl>
                                          <p:spTgt spid="14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2">
                                            <p:txEl>
                                              <p:pRg st="2" end="2"/>
                                            </p:txEl>
                                          </p:spTgt>
                                        </p:tgtEl>
                                        <p:attrNameLst>
                                          <p:attrName>style.visibility</p:attrName>
                                        </p:attrNameLst>
                                      </p:cBhvr>
                                      <p:to>
                                        <p:strVal val="visible"/>
                                      </p:to>
                                    </p:set>
                                    <p:animEffect transition="in" filter="fade">
                                      <p:cBhvr>
                                        <p:cTn id="13" dur="500"/>
                                        <p:tgtEl>
                                          <p:spTgt spid="14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1700916" y="3555999"/>
            <a:ext cx="17525034" cy="9303657"/>
          </a:xfrm>
          <a:prstGeom prst="rect">
            <a:avLst/>
          </a:prstGeom>
        </p:spPr>
        <p:txBody>
          <a:bodyPr anchor="t">
            <a:normAutofit/>
          </a:bodyPr>
          <a:lstStyle/>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Build-in React Object </a:t>
            </a:r>
          </a:p>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Used to contain data or information about component</a:t>
            </a:r>
          </a:p>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State can change over time </a:t>
            </a:r>
          </a:p>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On change of state , the component re-renders </a:t>
            </a:r>
          </a:p>
          <a:p>
            <a:pPr marL="601382" indent="-601382">
              <a:defRPr sz="4600"/>
            </a:pPr>
            <a:r>
              <a:rPr lang="en-US" b="1" dirty="0">
                <a:latin typeface="Calibri" panose="020F0502020204030204" pitchFamily="34" charset="0"/>
                <a:ea typeface="Calibri" panose="020F0502020204030204" pitchFamily="34" charset="0"/>
                <a:cs typeface="Calibri" panose="020F0502020204030204" pitchFamily="34" charset="0"/>
              </a:rPr>
              <a:t>A state can be modified based on user action or network changes</a:t>
            </a:r>
          </a:p>
          <a:p>
            <a:pPr marL="601382" indent="-601382">
              <a:defRPr sz="4600"/>
            </a:pPr>
            <a:r>
              <a:rPr lang="en-US" b="1" dirty="0" err="1">
                <a:latin typeface="Calibri" panose="020F0502020204030204" pitchFamily="34" charset="0"/>
                <a:ea typeface="Calibri" panose="020F0502020204030204" pitchFamily="34" charset="0"/>
                <a:cs typeface="Calibri" panose="020F0502020204030204" pitchFamily="34" charset="0"/>
              </a:rPr>
              <a:t>this.setState</a:t>
            </a:r>
            <a:r>
              <a:rPr lang="en-US" b="1" dirty="0">
                <a:latin typeface="Calibri" panose="020F0502020204030204" pitchFamily="34" charset="0"/>
                <a:ea typeface="Calibri" panose="020F0502020204030204" pitchFamily="34" charset="0"/>
                <a:cs typeface="Calibri" panose="020F0502020204030204" pitchFamily="34" charset="0"/>
              </a:rPr>
              <a:t>() is used to change the value of the state object</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State</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Tree>
    <p:extLst>
      <p:ext uri="{BB962C8B-B14F-4D97-AF65-F5344CB8AC3E}">
        <p14:creationId xmlns:p14="http://schemas.microsoft.com/office/powerpoint/2010/main" val="121268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
                                            <p:bg/>
                                          </p:spTgt>
                                        </p:tgtEl>
                                        <p:attrNameLst>
                                          <p:attrName>style.visibility</p:attrName>
                                        </p:attrNameLst>
                                      </p:cBhvr>
                                      <p:to>
                                        <p:strVal val="visible"/>
                                      </p:to>
                                    </p:set>
                                    <p:animEffect transition="in" filter="fade">
                                      <p:cBhvr>
                                        <p:cTn id="7" dur="500"/>
                                        <p:tgtEl>
                                          <p:spTgt spid="14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
                                            <p:txEl>
                                              <p:pRg st="0" end="0"/>
                                            </p:txEl>
                                          </p:spTgt>
                                        </p:tgtEl>
                                        <p:attrNameLst>
                                          <p:attrName>style.visibility</p:attrName>
                                        </p:attrNameLst>
                                      </p:cBhvr>
                                      <p:to>
                                        <p:strVal val="visible"/>
                                      </p:to>
                                    </p:set>
                                    <p:animEffect transition="in" filter="fade">
                                      <p:cBhvr>
                                        <p:cTn id="12" dur="500"/>
                                        <p:tgtEl>
                                          <p:spTgt spid="1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2">
                                            <p:txEl>
                                              <p:pRg st="1" end="1"/>
                                            </p:txEl>
                                          </p:spTgt>
                                        </p:tgtEl>
                                        <p:attrNameLst>
                                          <p:attrName>style.visibility</p:attrName>
                                        </p:attrNameLst>
                                      </p:cBhvr>
                                      <p:to>
                                        <p:strVal val="visible"/>
                                      </p:to>
                                    </p:set>
                                    <p:animEffect transition="in" filter="fade">
                                      <p:cBhvr>
                                        <p:cTn id="17" dur="500"/>
                                        <p:tgtEl>
                                          <p:spTgt spid="14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2">
                                            <p:txEl>
                                              <p:pRg st="2" end="2"/>
                                            </p:txEl>
                                          </p:spTgt>
                                        </p:tgtEl>
                                        <p:attrNameLst>
                                          <p:attrName>style.visibility</p:attrName>
                                        </p:attrNameLst>
                                      </p:cBhvr>
                                      <p:to>
                                        <p:strVal val="visible"/>
                                      </p:to>
                                    </p:set>
                                    <p:animEffect transition="in" filter="fade">
                                      <p:cBhvr>
                                        <p:cTn id="22" dur="500"/>
                                        <p:tgtEl>
                                          <p:spTgt spid="14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2">
                                            <p:txEl>
                                              <p:pRg st="3" end="3"/>
                                            </p:txEl>
                                          </p:spTgt>
                                        </p:tgtEl>
                                        <p:attrNameLst>
                                          <p:attrName>style.visibility</p:attrName>
                                        </p:attrNameLst>
                                      </p:cBhvr>
                                      <p:to>
                                        <p:strVal val="visible"/>
                                      </p:to>
                                    </p:set>
                                    <p:animEffect transition="in" filter="fade">
                                      <p:cBhvr>
                                        <p:cTn id="27" dur="500"/>
                                        <p:tgtEl>
                                          <p:spTgt spid="14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2">
                                            <p:txEl>
                                              <p:pRg st="4" end="4"/>
                                            </p:txEl>
                                          </p:spTgt>
                                        </p:tgtEl>
                                        <p:attrNameLst>
                                          <p:attrName>style.visibility</p:attrName>
                                        </p:attrNameLst>
                                      </p:cBhvr>
                                      <p:to>
                                        <p:strVal val="visible"/>
                                      </p:to>
                                    </p:set>
                                    <p:animEffect transition="in" filter="fade">
                                      <p:cBhvr>
                                        <p:cTn id="32" dur="500"/>
                                        <p:tgtEl>
                                          <p:spTgt spid="14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2">
                                            <p:txEl>
                                              <p:pRg st="5" end="5"/>
                                            </p:txEl>
                                          </p:spTgt>
                                        </p:tgtEl>
                                        <p:attrNameLst>
                                          <p:attrName>style.visibility</p:attrName>
                                        </p:attrNameLst>
                                      </p:cBhvr>
                                      <p:to>
                                        <p:strVal val="visible"/>
                                      </p:to>
                                    </p:set>
                                    <p:animEffect transition="in" filter="fade">
                                      <p:cBhvr>
                                        <p:cTn id="37" dur="500"/>
                                        <p:tgtEl>
                                          <p:spTgt spid="1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err="1">
                <a:solidFill>
                  <a:schemeClr val="tx1"/>
                </a:solidFill>
                <a:latin typeface="Calibri" panose="020F0502020204030204" pitchFamily="34" charset="0"/>
                <a:ea typeface="Calibri" panose="020F0502020204030204" pitchFamily="34" charset="0"/>
                <a:cs typeface="Calibri" panose="020F0502020204030204" pitchFamily="34" charset="0"/>
              </a:rPr>
              <a:t>setState</a:t>
            </a:r>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5" name="Picture 4">
            <a:extLst>
              <a:ext uri="{FF2B5EF4-FFF2-40B4-BE49-F238E27FC236}">
                <a16:creationId xmlns:a16="http://schemas.microsoft.com/office/drawing/2014/main" id="{21325565-326E-A418-8E63-346BC3AC1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864" y="3327382"/>
            <a:ext cx="14427104" cy="8970777"/>
          </a:xfrm>
          <a:prstGeom prst="rect">
            <a:avLst/>
          </a:prstGeom>
        </p:spPr>
      </p:pic>
      <p:pic>
        <p:nvPicPr>
          <p:cNvPr id="7" name="Picture 6">
            <a:extLst>
              <a:ext uri="{FF2B5EF4-FFF2-40B4-BE49-F238E27FC236}">
                <a16:creationId xmlns:a16="http://schemas.microsoft.com/office/drawing/2014/main" id="{9309FC0A-815B-4CAC-89A6-F2C5BF00D753}"/>
              </a:ext>
            </a:extLst>
          </p:cNvPr>
          <p:cNvPicPr>
            <a:picLocks noChangeAspect="1"/>
          </p:cNvPicPr>
          <p:nvPr/>
        </p:nvPicPr>
        <p:blipFill rotWithShape="1">
          <a:blip r:embed="rId4">
            <a:extLst>
              <a:ext uri="{28A0092B-C50C-407E-A947-70E740481C1C}">
                <a14:useLocalDpi xmlns:a14="http://schemas.microsoft.com/office/drawing/2010/main" val="0"/>
              </a:ext>
            </a:extLst>
          </a:blip>
          <a:srcRect r="10505"/>
          <a:stretch/>
        </p:blipFill>
        <p:spPr>
          <a:xfrm>
            <a:off x="11322797" y="4463378"/>
            <a:ext cx="12835652" cy="6107086"/>
          </a:xfrm>
          <a:prstGeom prst="rect">
            <a:avLst/>
          </a:prstGeom>
        </p:spPr>
      </p:pic>
    </p:spTree>
    <p:extLst>
      <p:ext uri="{BB962C8B-B14F-4D97-AF65-F5344CB8AC3E}">
        <p14:creationId xmlns:p14="http://schemas.microsoft.com/office/powerpoint/2010/main" val="259176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Props Vs State</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graphicFrame>
        <p:nvGraphicFramePr>
          <p:cNvPr id="2" name="Table 1">
            <a:extLst>
              <a:ext uri="{FF2B5EF4-FFF2-40B4-BE49-F238E27FC236}">
                <a16:creationId xmlns:a16="http://schemas.microsoft.com/office/drawing/2014/main" id="{9C4D42D5-55BF-BF50-2F9B-831EED7AE44A}"/>
              </a:ext>
            </a:extLst>
          </p:cNvPr>
          <p:cNvGraphicFramePr>
            <a:graphicFrameLocks noGrp="1"/>
          </p:cNvGraphicFramePr>
          <p:nvPr>
            <p:extLst>
              <p:ext uri="{D42A27DB-BD31-4B8C-83A1-F6EECF244321}">
                <p14:modId xmlns:p14="http://schemas.microsoft.com/office/powerpoint/2010/main" val="870562794"/>
              </p:ext>
            </p:extLst>
          </p:nvPr>
        </p:nvGraphicFramePr>
        <p:xfrm>
          <a:off x="1938528" y="3473220"/>
          <a:ext cx="21470113" cy="9709796"/>
        </p:xfrm>
        <a:graphic>
          <a:graphicData uri="http://schemas.openxmlformats.org/drawingml/2006/table">
            <a:tbl>
              <a:tblPr>
                <a:tableStyleId>{33BA23B1-9221-436E-865A-0063620EA4FD}</a:tableStyleId>
              </a:tblPr>
              <a:tblGrid>
                <a:gridCol w="3694176">
                  <a:extLst>
                    <a:ext uri="{9D8B030D-6E8A-4147-A177-3AD203B41FA5}">
                      <a16:colId xmlns:a16="http://schemas.microsoft.com/office/drawing/2014/main" val="1953195285"/>
                    </a:ext>
                  </a:extLst>
                </a:gridCol>
                <a:gridCol w="8412480">
                  <a:extLst>
                    <a:ext uri="{9D8B030D-6E8A-4147-A177-3AD203B41FA5}">
                      <a16:colId xmlns:a16="http://schemas.microsoft.com/office/drawing/2014/main" val="79680975"/>
                    </a:ext>
                  </a:extLst>
                </a:gridCol>
                <a:gridCol w="9363457">
                  <a:extLst>
                    <a:ext uri="{9D8B030D-6E8A-4147-A177-3AD203B41FA5}">
                      <a16:colId xmlns:a16="http://schemas.microsoft.com/office/drawing/2014/main" val="3922873334"/>
                    </a:ext>
                  </a:extLst>
                </a:gridCol>
              </a:tblGrid>
              <a:tr h="289637">
                <a:tc>
                  <a:txBody>
                    <a:bodyPr/>
                    <a:lstStyle/>
                    <a:p>
                      <a:pPr algn="ctr"/>
                      <a:endParaRPr lang="en-IN" sz="4000" b="1"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tc>
                  <a:txBody>
                    <a:bodyPr/>
                    <a:lstStyle/>
                    <a:p>
                      <a:pPr algn="ctr" fontAlgn="b"/>
                      <a:r>
                        <a:rPr lang="en-IN" sz="4000" b="1">
                          <a:solidFill>
                            <a:schemeClr val="bg1"/>
                          </a:solidFill>
                          <a:effectLst/>
                        </a:rPr>
                        <a:t>State</a:t>
                      </a:r>
                      <a:endParaRPr lang="en-IN" sz="4000" b="1"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b">
                    <a:noFill/>
                  </a:tcPr>
                </a:tc>
                <a:tc>
                  <a:txBody>
                    <a:bodyPr/>
                    <a:lstStyle/>
                    <a:p>
                      <a:pPr algn="ctr" fontAlgn="b"/>
                      <a:r>
                        <a:rPr lang="en-IN" sz="4000" b="1">
                          <a:solidFill>
                            <a:schemeClr val="bg1"/>
                          </a:solidFill>
                          <a:effectLst/>
                        </a:rPr>
                        <a:t>Props</a:t>
                      </a:r>
                      <a:endParaRPr lang="en-IN" sz="4000" b="1"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b">
                    <a:noFill/>
                  </a:tcPr>
                </a:tc>
                <a:extLst>
                  <a:ext uri="{0D108BD9-81ED-4DB2-BD59-A6C34878D82A}">
                    <a16:rowId xmlns:a16="http://schemas.microsoft.com/office/drawing/2014/main" val="2159303040"/>
                  </a:ext>
                </a:extLst>
              </a:tr>
              <a:tr h="2644102">
                <a:tc>
                  <a:txBody>
                    <a:bodyPr/>
                    <a:lstStyle/>
                    <a:p>
                      <a:pPr algn="l"/>
                      <a:r>
                        <a:rPr lang="en-IN" sz="4000" b="1" u="sng" dirty="0">
                          <a:solidFill>
                            <a:schemeClr val="bg1"/>
                          </a:solidFill>
                          <a:effectLst/>
                        </a:rPr>
                        <a:t>Use Case</a:t>
                      </a:r>
                      <a:endParaRPr lang="en-IN" sz="4000" b="1" i="0" u="sng"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tc>
                  <a:txBody>
                    <a:bodyPr/>
                    <a:lstStyle/>
                    <a:p>
                      <a:pPr marL="571500" indent="-571500" algn="l">
                        <a:buFont typeface="Arial" panose="020B0604020202020204" pitchFamily="34" charset="0"/>
                        <a:buChar char="•"/>
                      </a:pPr>
                      <a:r>
                        <a:rPr lang="en-US" sz="4000" b="1" dirty="0">
                          <a:solidFill>
                            <a:schemeClr val="bg1"/>
                          </a:solidFill>
                          <a:effectLst/>
                        </a:rPr>
                        <a:t>State is used to store the data of the components that have to be rendered to the view</a:t>
                      </a:r>
                      <a:endParaRPr lang="en-US" sz="4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tc>
                  <a:txBody>
                    <a:bodyPr/>
                    <a:lstStyle/>
                    <a:p>
                      <a:pPr marL="571500" indent="-571500" algn="l">
                        <a:buFont typeface="Arial" panose="020B0604020202020204" pitchFamily="34" charset="0"/>
                        <a:buChar char="•"/>
                      </a:pPr>
                      <a:r>
                        <a:rPr lang="en-US" sz="4000" b="1" dirty="0">
                          <a:solidFill>
                            <a:schemeClr val="bg1"/>
                          </a:solidFill>
                          <a:effectLst/>
                        </a:rPr>
                        <a:t>Props are used to pass data and event handlers to the children components</a:t>
                      </a:r>
                      <a:endParaRPr lang="en-US" sz="4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extLst>
                  <a:ext uri="{0D108BD9-81ED-4DB2-BD59-A6C34878D82A}">
                    <a16:rowId xmlns:a16="http://schemas.microsoft.com/office/drawing/2014/main" val="2521227603"/>
                  </a:ext>
                </a:extLst>
              </a:tr>
              <a:tr h="2251691">
                <a:tc>
                  <a:txBody>
                    <a:bodyPr/>
                    <a:lstStyle/>
                    <a:p>
                      <a:pPr algn="l"/>
                      <a:r>
                        <a:rPr lang="en-IN" sz="4000" b="1" u="sng" dirty="0">
                          <a:solidFill>
                            <a:schemeClr val="bg1"/>
                          </a:solidFill>
                          <a:effectLst/>
                        </a:rPr>
                        <a:t>Mutability</a:t>
                      </a:r>
                      <a:endParaRPr lang="en-IN" sz="4000" b="1" i="0" u="sng"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tc>
                  <a:txBody>
                    <a:bodyPr/>
                    <a:lstStyle/>
                    <a:p>
                      <a:pPr marL="571500" indent="-571500" algn="l">
                        <a:buFont typeface="Arial" panose="020B0604020202020204" pitchFamily="34" charset="0"/>
                        <a:buChar char="•"/>
                      </a:pPr>
                      <a:r>
                        <a:rPr lang="en-US" sz="4000" b="1" dirty="0">
                          <a:solidFill>
                            <a:schemeClr val="bg1"/>
                          </a:solidFill>
                          <a:effectLst/>
                        </a:rPr>
                        <a:t>State holds the data and can change over time</a:t>
                      </a:r>
                      <a:endParaRPr lang="en-US" sz="4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tc>
                  <a:txBody>
                    <a:bodyPr/>
                    <a:lstStyle/>
                    <a:p>
                      <a:pPr marL="571500" indent="-571500" algn="l">
                        <a:buFont typeface="Arial" panose="020B0604020202020204" pitchFamily="34" charset="0"/>
                        <a:buChar char="•"/>
                      </a:pPr>
                      <a:r>
                        <a:rPr lang="en-US" sz="4000" b="1" dirty="0">
                          <a:solidFill>
                            <a:schemeClr val="bg1"/>
                          </a:solidFill>
                          <a:effectLst/>
                        </a:rPr>
                        <a:t>Props are immutable—once set, props cannot be changed</a:t>
                      </a:r>
                      <a:endParaRPr lang="en-US" sz="4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extLst>
                  <a:ext uri="{0D108BD9-81ED-4DB2-BD59-A6C34878D82A}">
                    <a16:rowId xmlns:a16="http://schemas.microsoft.com/office/drawing/2014/main" val="2917182102"/>
                  </a:ext>
                </a:extLst>
              </a:tr>
              <a:tr h="1859280">
                <a:tc>
                  <a:txBody>
                    <a:bodyPr/>
                    <a:lstStyle/>
                    <a:p>
                      <a:pPr algn="l"/>
                      <a:r>
                        <a:rPr lang="en-IN" sz="4000" b="1" u="sng" dirty="0">
                          <a:solidFill>
                            <a:schemeClr val="bg1"/>
                          </a:solidFill>
                          <a:effectLst/>
                        </a:rPr>
                        <a:t>Component</a:t>
                      </a:r>
                      <a:endParaRPr lang="en-IN" sz="4000" b="1" i="0" u="sng"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tc>
                  <a:txBody>
                    <a:bodyPr/>
                    <a:lstStyle/>
                    <a:p>
                      <a:pPr marL="571500" indent="-571500" algn="l">
                        <a:buFont typeface="Arial" panose="020B0604020202020204" pitchFamily="34" charset="0"/>
                        <a:buChar char="•"/>
                      </a:pPr>
                      <a:r>
                        <a:rPr lang="en-US" sz="4000" b="1">
                          <a:solidFill>
                            <a:schemeClr val="bg1"/>
                          </a:solidFill>
                          <a:effectLst/>
                        </a:rPr>
                        <a:t>State can only be used in class components</a:t>
                      </a:r>
                      <a:endParaRPr lang="en-US" sz="4000" b="1"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tc>
                  <a:txBody>
                    <a:bodyPr/>
                    <a:lstStyle/>
                    <a:p>
                      <a:pPr marL="571500" indent="-571500" algn="l">
                        <a:buFont typeface="Arial" panose="020B0604020202020204" pitchFamily="34" charset="0"/>
                        <a:buChar char="•"/>
                      </a:pPr>
                      <a:r>
                        <a:rPr lang="en-US" sz="4000" b="1" dirty="0">
                          <a:solidFill>
                            <a:schemeClr val="bg1"/>
                          </a:solidFill>
                          <a:effectLst/>
                        </a:rPr>
                        <a:t>Props can be used in both functional and class components</a:t>
                      </a:r>
                      <a:endParaRPr lang="en-US" sz="4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extLst>
                  <a:ext uri="{0D108BD9-81ED-4DB2-BD59-A6C34878D82A}">
                    <a16:rowId xmlns:a16="http://schemas.microsoft.com/office/drawing/2014/main" val="2403229969"/>
                  </a:ext>
                </a:extLst>
              </a:tr>
              <a:tr h="2251691">
                <a:tc>
                  <a:txBody>
                    <a:bodyPr/>
                    <a:lstStyle/>
                    <a:p>
                      <a:pPr algn="l"/>
                      <a:r>
                        <a:rPr lang="en-IN" sz="4000" b="1" u="sng" dirty="0" err="1">
                          <a:solidFill>
                            <a:schemeClr val="bg1"/>
                          </a:solidFill>
                          <a:effectLst/>
                        </a:rPr>
                        <a:t>Updation</a:t>
                      </a:r>
                      <a:endParaRPr lang="en-IN" sz="4000" b="1" i="0" u="sng"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tc>
                  <a:txBody>
                    <a:bodyPr/>
                    <a:lstStyle/>
                    <a:p>
                      <a:pPr marL="571500" indent="-571500" algn="l">
                        <a:buFont typeface="Arial" panose="020B0604020202020204" pitchFamily="34" charset="0"/>
                        <a:buChar char="•"/>
                      </a:pPr>
                      <a:r>
                        <a:rPr lang="en-US" sz="4000" b="1">
                          <a:solidFill>
                            <a:schemeClr val="bg1"/>
                          </a:solidFill>
                          <a:effectLst/>
                        </a:rPr>
                        <a:t>Event handlers generally update state</a:t>
                      </a:r>
                      <a:endParaRPr lang="en-US" sz="4000" b="1"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tc>
                  <a:txBody>
                    <a:bodyPr/>
                    <a:lstStyle/>
                    <a:p>
                      <a:pPr marL="571500" indent="-571500" algn="l">
                        <a:buFont typeface="Arial" panose="020B0604020202020204" pitchFamily="34" charset="0"/>
                        <a:buChar char="•"/>
                      </a:pPr>
                      <a:r>
                        <a:rPr lang="en-US" sz="4000" b="1" dirty="0">
                          <a:solidFill>
                            <a:schemeClr val="bg1"/>
                          </a:solidFill>
                          <a:effectLst/>
                        </a:rPr>
                        <a:t>The parent component sets props for the children components</a:t>
                      </a:r>
                      <a:endParaRPr lang="en-US" sz="4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5037" marR="35037" marT="46716" marB="46716" anchor="ctr">
                    <a:noFill/>
                  </a:tcPr>
                </a:tc>
                <a:extLst>
                  <a:ext uri="{0D108BD9-81ED-4DB2-BD59-A6C34878D82A}">
                    <a16:rowId xmlns:a16="http://schemas.microsoft.com/office/drawing/2014/main" val="2085757226"/>
                  </a:ext>
                </a:extLst>
              </a:tr>
            </a:tbl>
          </a:graphicData>
        </a:graphic>
      </p:graphicFrame>
    </p:spTree>
    <p:extLst>
      <p:ext uri="{BB962C8B-B14F-4D97-AF65-F5344CB8AC3E}">
        <p14:creationId xmlns:p14="http://schemas.microsoft.com/office/powerpoint/2010/main" val="17675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1700915" y="3555999"/>
            <a:ext cx="21715675" cy="9303657"/>
          </a:xfrm>
          <a:prstGeom prst="rect">
            <a:avLst/>
          </a:prstGeom>
        </p:spPr>
        <p:txBody>
          <a:bodyPr anchor="t">
            <a:normAutofit/>
          </a:bodyPr>
          <a:lstStyle/>
          <a:p>
            <a:pPr marL="601382" indent="-601382">
              <a:defRPr sz="4600"/>
            </a:pPr>
            <a:r>
              <a:rPr lang="en-US" dirty="0">
                <a:latin typeface="Calibri" panose="020F0502020204030204" pitchFamily="34" charset="0"/>
                <a:ea typeface="Calibri" panose="020F0502020204030204" pitchFamily="34" charset="0"/>
                <a:cs typeface="Calibri" panose="020F0502020204030204" pitchFamily="34" charset="0"/>
              </a:rPr>
              <a:t>Functions that listen for some events happening and execute when that event happens.</a:t>
            </a:r>
          </a:p>
          <a:p>
            <a:pPr marL="601382" indent="-601382">
              <a:defRPr sz="4600"/>
            </a:pPr>
            <a:r>
              <a:rPr lang="en-US" dirty="0">
                <a:latin typeface="Calibri" panose="020F0502020204030204" pitchFamily="34" charset="0"/>
                <a:ea typeface="Calibri" panose="020F0502020204030204" pitchFamily="34" charset="0"/>
                <a:cs typeface="Calibri" panose="020F0502020204030204" pitchFamily="34" charset="0"/>
              </a:rPr>
              <a:t>React events are usually written in camelCase</a:t>
            </a:r>
          </a:p>
          <a:p>
            <a:pPr marL="601382" indent="-601382">
              <a:defRPr sz="4600"/>
            </a:pPr>
            <a:r>
              <a:rPr lang="en-US" dirty="0">
                <a:latin typeface="Calibri" panose="020F0502020204030204" pitchFamily="34" charset="0"/>
                <a:ea typeface="Calibri" panose="020F0502020204030204" pitchFamily="34" charset="0"/>
                <a:cs typeface="Calibri" panose="020F0502020204030204" pitchFamily="34" charset="0"/>
              </a:rPr>
              <a:t>React event handlers are written inside of curly braces.</a:t>
            </a:r>
          </a:p>
          <a:p>
            <a:pPr marL="601382" indent="-601382">
              <a:defRPr sz="4600"/>
            </a:pPr>
            <a:r>
              <a:rPr lang="en-US" dirty="0">
                <a:latin typeface="Calibri" panose="020F0502020204030204" pitchFamily="34" charset="0"/>
                <a:ea typeface="Calibri" panose="020F0502020204030204" pitchFamily="34" charset="0"/>
                <a:cs typeface="Calibri" panose="020F0502020204030204" pitchFamily="34" charset="0"/>
              </a:rPr>
              <a:t>Arguments are passed to event handlers using an arrow function </a:t>
            </a:r>
          </a:p>
          <a:p>
            <a:pPr marL="1490382" lvl="2" indent="-601382">
              <a:defRPr sz="4600"/>
            </a:pPr>
            <a:endParaRPr lang="en-US" b="1" dirty="0">
              <a:latin typeface="Calibri" panose="020F0502020204030204" pitchFamily="34" charset="0"/>
              <a:ea typeface="Calibri" panose="020F0502020204030204" pitchFamily="34" charset="0"/>
              <a:cs typeface="Calibri" panose="020F0502020204030204" pitchFamily="34" charset="0"/>
            </a:endParaRPr>
          </a:p>
          <a:p>
            <a:pPr marL="0" indent="0" algn="ctr">
              <a:buNone/>
              <a:defRPr sz="4600"/>
            </a:pP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Event Listeners</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Tree>
    <p:extLst>
      <p:ext uri="{BB962C8B-B14F-4D97-AF65-F5344CB8AC3E}">
        <p14:creationId xmlns:p14="http://schemas.microsoft.com/office/powerpoint/2010/main" val="353168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Context API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4" name="What is React ?">
            <a:extLst>
              <a:ext uri="{FF2B5EF4-FFF2-40B4-BE49-F238E27FC236}">
                <a16:creationId xmlns:a16="http://schemas.microsoft.com/office/drawing/2014/main" id="{87C33C28-AFFD-B5E4-7F6B-DF601C1F51A5}"/>
              </a:ext>
            </a:extLst>
          </p:cNvPr>
          <p:cNvSpPr txBox="1">
            <a:spLocks/>
          </p:cNvSpPr>
          <p:nvPr/>
        </p:nvSpPr>
        <p:spPr>
          <a:xfrm>
            <a:off x="2942387" y="11374543"/>
            <a:ext cx="6193695"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marL="0" marR="0" indent="0" algn="ctr" defTabSz="821531" rtl="0" latinLnBrk="0">
              <a:lnSpc>
                <a:spcPct val="100000"/>
              </a:lnSpc>
              <a:spcBef>
                <a:spcPts val="0"/>
              </a:spcBef>
              <a:spcAft>
                <a:spcPts val="0"/>
              </a:spcAft>
              <a:buClrTx/>
              <a:buSzTx/>
              <a:buFontTx/>
              <a:buNone/>
              <a:tabLst/>
              <a:defRPr sz="7600" b="0" i="0" u="none" strike="noStrike" cap="none" spc="0" baseline="0">
                <a:ln>
                  <a:noFill/>
                </a:ln>
                <a:solidFill>
                  <a:srgbClr val="FFE444"/>
                </a:solidFill>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pPr algn="l" hangingPunct="1"/>
            <a:r>
              <a:rPr lang="en-IN" sz="5400" b="1" i="1" dirty="0">
                <a:solidFill>
                  <a:schemeClr val="tx1"/>
                </a:solidFill>
                <a:latin typeface="Calibri" panose="020F0502020204030204" pitchFamily="34" charset="0"/>
                <a:ea typeface="Calibri" panose="020F0502020204030204" pitchFamily="34" charset="0"/>
                <a:cs typeface="Calibri" panose="020F0502020204030204" pitchFamily="34" charset="0"/>
              </a:rPr>
              <a:t>Without Context API </a:t>
            </a:r>
          </a:p>
        </p:txBody>
      </p:sp>
      <p:sp>
        <p:nvSpPr>
          <p:cNvPr id="5" name="What is React ?">
            <a:extLst>
              <a:ext uri="{FF2B5EF4-FFF2-40B4-BE49-F238E27FC236}">
                <a16:creationId xmlns:a16="http://schemas.microsoft.com/office/drawing/2014/main" id="{E898B675-16A7-1536-E4B4-BEB1F66FB30D}"/>
              </a:ext>
            </a:extLst>
          </p:cNvPr>
          <p:cNvSpPr txBox="1">
            <a:spLocks/>
          </p:cNvSpPr>
          <p:nvPr/>
        </p:nvSpPr>
        <p:spPr>
          <a:xfrm>
            <a:off x="15183155" y="11374093"/>
            <a:ext cx="6193695"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marL="0" marR="0" indent="0" algn="ctr" defTabSz="821531" rtl="0" latinLnBrk="0">
              <a:lnSpc>
                <a:spcPct val="100000"/>
              </a:lnSpc>
              <a:spcBef>
                <a:spcPts val="0"/>
              </a:spcBef>
              <a:spcAft>
                <a:spcPts val="0"/>
              </a:spcAft>
              <a:buClrTx/>
              <a:buSzTx/>
              <a:buFontTx/>
              <a:buNone/>
              <a:tabLst/>
              <a:defRPr sz="7600" b="0" i="0" u="none" strike="noStrike" cap="none" spc="0" baseline="0">
                <a:ln>
                  <a:noFill/>
                </a:ln>
                <a:solidFill>
                  <a:srgbClr val="FFE444"/>
                </a:solidFill>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pPr algn="l" hangingPunct="1"/>
            <a:r>
              <a:rPr lang="en-IN" sz="5400" b="1" i="1" dirty="0">
                <a:solidFill>
                  <a:schemeClr val="tx1"/>
                </a:solidFill>
                <a:latin typeface="Calibri" panose="020F0502020204030204" pitchFamily="34" charset="0"/>
                <a:ea typeface="Calibri" panose="020F0502020204030204" pitchFamily="34" charset="0"/>
                <a:cs typeface="Calibri" panose="020F0502020204030204" pitchFamily="34" charset="0"/>
              </a:rPr>
              <a:t>With Context API </a:t>
            </a:r>
          </a:p>
        </p:txBody>
      </p:sp>
      <p:sp>
        <p:nvSpPr>
          <p:cNvPr id="6" name="TextBox 5">
            <a:extLst>
              <a:ext uri="{FF2B5EF4-FFF2-40B4-BE49-F238E27FC236}">
                <a16:creationId xmlns:a16="http://schemas.microsoft.com/office/drawing/2014/main" id="{BB9D38E4-E11D-537D-FD85-A03F3773A18E}"/>
              </a:ext>
            </a:extLst>
          </p:cNvPr>
          <p:cNvSpPr txBox="1"/>
          <p:nvPr/>
        </p:nvSpPr>
        <p:spPr>
          <a:xfrm>
            <a:off x="4224528" y="3938900"/>
            <a:ext cx="2437667" cy="933589"/>
          </a:xfrm>
          <a:prstGeom prst="rect">
            <a:avLst/>
          </a:prstGeom>
          <a:noFill/>
          <a:ln w="12700" cap="rnd">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54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App </a:t>
            </a:r>
          </a:p>
        </p:txBody>
      </p:sp>
      <p:sp>
        <p:nvSpPr>
          <p:cNvPr id="7" name="TextBox 6">
            <a:extLst>
              <a:ext uri="{FF2B5EF4-FFF2-40B4-BE49-F238E27FC236}">
                <a16:creationId xmlns:a16="http://schemas.microsoft.com/office/drawing/2014/main" id="{63FF8833-F8AC-9595-9E76-E4EDC04F81CE}"/>
              </a:ext>
            </a:extLst>
          </p:cNvPr>
          <p:cNvSpPr txBox="1"/>
          <p:nvPr/>
        </p:nvSpPr>
        <p:spPr>
          <a:xfrm>
            <a:off x="4224528" y="6688196"/>
            <a:ext cx="2437667" cy="933589"/>
          </a:xfrm>
          <a:prstGeom prst="rect">
            <a:avLst/>
          </a:prstGeom>
          <a:noFill/>
          <a:ln w="12700" cap="rnd">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54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Users </a:t>
            </a:r>
          </a:p>
        </p:txBody>
      </p:sp>
      <p:sp>
        <p:nvSpPr>
          <p:cNvPr id="8" name="TextBox 7">
            <a:extLst>
              <a:ext uri="{FF2B5EF4-FFF2-40B4-BE49-F238E27FC236}">
                <a16:creationId xmlns:a16="http://schemas.microsoft.com/office/drawing/2014/main" id="{AA97E472-262E-D5E2-442A-1CEF41657BBF}"/>
              </a:ext>
            </a:extLst>
          </p:cNvPr>
          <p:cNvSpPr txBox="1"/>
          <p:nvPr/>
        </p:nvSpPr>
        <p:spPr>
          <a:xfrm>
            <a:off x="3678569" y="9437491"/>
            <a:ext cx="3529584" cy="933589"/>
          </a:xfrm>
          <a:prstGeom prst="rect">
            <a:avLst/>
          </a:prstGeom>
          <a:noFill/>
          <a:ln w="12700" cap="rnd">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54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User info</a:t>
            </a:r>
          </a:p>
        </p:txBody>
      </p:sp>
      <p:sp>
        <p:nvSpPr>
          <p:cNvPr id="9" name="Arrow: Down 8">
            <a:extLst>
              <a:ext uri="{FF2B5EF4-FFF2-40B4-BE49-F238E27FC236}">
                <a16:creationId xmlns:a16="http://schemas.microsoft.com/office/drawing/2014/main" id="{66444EFD-52EB-0B98-8054-2CE810FD0D87}"/>
              </a:ext>
            </a:extLst>
          </p:cNvPr>
          <p:cNvSpPr/>
          <p:nvPr/>
        </p:nvSpPr>
        <p:spPr>
          <a:xfrm>
            <a:off x="5141609" y="5238268"/>
            <a:ext cx="603504" cy="1154886"/>
          </a:xfrm>
          <a:prstGeom prst="downArrow">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Arrow: Down 9">
            <a:extLst>
              <a:ext uri="{FF2B5EF4-FFF2-40B4-BE49-F238E27FC236}">
                <a16:creationId xmlns:a16="http://schemas.microsoft.com/office/drawing/2014/main" id="{B90B179C-5967-3DD1-D4A2-4EF0CBDDE807}"/>
              </a:ext>
            </a:extLst>
          </p:cNvPr>
          <p:cNvSpPr/>
          <p:nvPr/>
        </p:nvSpPr>
        <p:spPr>
          <a:xfrm>
            <a:off x="5141609" y="7952195"/>
            <a:ext cx="603504" cy="1154886"/>
          </a:xfrm>
          <a:prstGeom prst="downArrow">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5582C809-C16A-8780-AE8D-821E6C5AE93A}"/>
              </a:ext>
            </a:extLst>
          </p:cNvPr>
          <p:cNvSpPr txBox="1"/>
          <p:nvPr/>
        </p:nvSpPr>
        <p:spPr>
          <a:xfrm>
            <a:off x="16258766" y="3938900"/>
            <a:ext cx="2437667" cy="933589"/>
          </a:xfrm>
          <a:prstGeom prst="rect">
            <a:avLst/>
          </a:prstGeom>
          <a:noFill/>
          <a:ln w="12700" cap="rnd">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54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App </a:t>
            </a:r>
          </a:p>
        </p:txBody>
      </p:sp>
      <p:sp>
        <p:nvSpPr>
          <p:cNvPr id="12" name="TextBox 11">
            <a:extLst>
              <a:ext uri="{FF2B5EF4-FFF2-40B4-BE49-F238E27FC236}">
                <a16:creationId xmlns:a16="http://schemas.microsoft.com/office/drawing/2014/main" id="{590CBA8F-092C-6F53-C13D-78F97A006829}"/>
              </a:ext>
            </a:extLst>
          </p:cNvPr>
          <p:cNvSpPr txBox="1"/>
          <p:nvPr/>
        </p:nvSpPr>
        <p:spPr>
          <a:xfrm>
            <a:off x="16258766" y="6688196"/>
            <a:ext cx="2437667" cy="933589"/>
          </a:xfrm>
          <a:prstGeom prst="rect">
            <a:avLst/>
          </a:prstGeom>
          <a:noFill/>
          <a:ln w="12700" cap="rnd">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54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Users </a:t>
            </a:r>
          </a:p>
        </p:txBody>
      </p:sp>
      <p:sp>
        <p:nvSpPr>
          <p:cNvPr id="13" name="TextBox 12">
            <a:extLst>
              <a:ext uri="{FF2B5EF4-FFF2-40B4-BE49-F238E27FC236}">
                <a16:creationId xmlns:a16="http://schemas.microsoft.com/office/drawing/2014/main" id="{2055E916-3EA0-DBD5-EC6E-BEB9F0E93A3D}"/>
              </a:ext>
            </a:extLst>
          </p:cNvPr>
          <p:cNvSpPr txBox="1"/>
          <p:nvPr/>
        </p:nvSpPr>
        <p:spPr>
          <a:xfrm>
            <a:off x="15712807" y="9437491"/>
            <a:ext cx="3529584" cy="933589"/>
          </a:xfrm>
          <a:prstGeom prst="rect">
            <a:avLst/>
          </a:prstGeom>
          <a:noFill/>
          <a:ln w="12700" cap="rnd">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54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User info</a:t>
            </a:r>
          </a:p>
        </p:txBody>
      </p:sp>
      <p:sp>
        <p:nvSpPr>
          <p:cNvPr id="16" name="Arrow: Curved Left 15">
            <a:extLst>
              <a:ext uri="{FF2B5EF4-FFF2-40B4-BE49-F238E27FC236}">
                <a16:creationId xmlns:a16="http://schemas.microsoft.com/office/drawing/2014/main" id="{FA6ABE96-E67B-68E7-4E6B-D9D3C6568664}"/>
              </a:ext>
            </a:extLst>
          </p:cNvPr>
          <p:cNvSpPr/>
          <p:nvPr/>
        </p:nvSpPr>
        <p:spPr>
          <a:xfrm>
            <a:off x="19440144" y="4315968"/>
            <a:ext cx="2437667" cy="6055112"/>
          </a:xfrm>
          <a:prstGeom prst="curvedLeftArrow">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50131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Context API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Developed by Facebook in 2013. (Jordan Walke)…">
            <a:extLst>
              <a:ext uri="{FF2B5EF4-FFF2-40B4-BE49-F238E27FC236}">
                <a16:creationId xmlns:a16="http://schemas.microsoft.com/office/drawing/2014/main" id="{16AEACC6-6078-42C3-BE57-3693A755CEEA}"/>
              </a:ext>
            </a:extLst>
          </p:cNvPr>
          <p:cNvSpPr txBox="1">
            <a:spLocks noGrp="1"/>
          </p:cNvSpPr>
          <p:nvPr>
            <p:ph type="body" sz="quarter" idx="1"/>
          </p:nvPr>
        </p:nvSpPr>
        <p:spPr>
          <a:xfrm>
            <a:off x="1700915" y="3555999"/>
            <a:ext cx="21715675" cy="9303657"/>
          </a:xfrm>
          <a:prstGeom prst="rect">
            <a:avLst/>
          </a:prstGeom>
        </p:spPr>
        <p:txBody>
          <a:bodyPr anchor="t">
            <a:normAutofit/>
          </a:bodyPr>
          <a:lstStyle/>
          <a:p>
            <a:pPr marL="601382" indent="-601382">
              <a:defRPr sz="4600"/>
            </a:pPr>
            <a:r>
              <a:rPr lang="en-US" b="1" dirty="0" err="1">
                <a:latin typeface="Calibri" panose="020F0502020204030204" pitchFamily="34" charset="0"/>
                <a:ea typeface="Calibri" panose="020F0502020204030204" pitchFamily="34" charset="0"/>
                <a:cs typeface="Calibri" panose="020F0502020204030204" pitchFamily="34" charset="0"/>
              </a:rPr>
              <a:t>React.createContext</a:t>
            </a:r>
            <a:r>
              <a:rPr lang="en-US" b="1" dirty="0">
                <a:latin typeface="Calibri" panose="020F0502020204030204" pitchFamily="34" charset="0"/>
                <a:ea typeface="Calibri" panose="020F0502020204030204" pitchFamily="34" charset="0"/>
                <a:cs typeface="Calibri" panose="020F0502020204030204" pitchFamily="34" charset="0"/>
              </a:rPr>
              <a:t>()</a:t>
            </a:r>
          </a:p>
          <a:p>
            <a:pPr marL="601382" indent="-601382">
              <a:defRPr sz="4600"/>
            </a:pPr>
            <a:r>
              <a:rPr lang="en-US" b="1" dirty="0" err="1">
                <a:latin typeface="Calibri" panose="020F0502020204030204" pitchFamily="34" charset="0"/>
                <a:ea typeface="Calibri" panose="020F0502020204030204" pitchFamily="34" charset="0"/>
                <a:cs typeface="Calibri" panose="020F0502020204030204" pitchFamily="34" charset="0"/>
              </a:rPr>
              <a:t>Context.Provider</a:t>
            </a:r>
            <a:endParaRPr lang="en-US" b="1" dirty="0">
              <a:latin typeface="Calibri" panose="020F0502020204030204" pitchFamily="34" charset="0"/>
              <a:ea typeface="Calibri" panose="020F0502020204030204" pitchFamily="34" charset="0"/>
              <a:cs typeface="Calibri" panose="020F0502020204030204" pitchFamily="34" charset="0"/>
            </a:endParaRPr>
          </a:p>
          <a:p>
            <a:pPr marL="601382" indent="-601382">
              <a:defRPr sz="4600"/>
            </a:pPr>
            <a:r>
              <a:rPr lang="en-US" b="1" dirty="0" err="1">
                <a:latin typeface="Calibri" panose="020F0502020204030204" pitchFamily="34" charset="0"/>
                <a:ea typeface="Calibri" panose="020F0502020204030204" pitchFamily="34" charset="0"/>
                <a:cs typeface="Calibri" panose="020F0502020204030204" pitchFamily="34" charset="0"/>
              </a:rPr>
              <a:t>Class.contextType</a:t>
            </a:r>
            <a:endParaRPr lang="en-US" b="1" dirty="0">
              <a:latin typeface="Calibri" panose="020F0502020204030204" pitchFamily="34" charset="0"/>
              <a:ea typeface="Calibri" panose="020F0502020204030204" pitchFamily="34" charset="0"/>
              <a:cs typeface="Calibri" panose="020F0502020204030204" pitchFamily="34" charset="0"/>
            </a:endParaRPr>
          </a:p>
          <a:p>
            <a:pPr marL="601382" indent="-601382">
              <a:defRPr sz="4600"/>
            </a:pPr>
            <a:r>
              <a:rPr lang="en-US" b="1" dirty="0" err="1">
                <a:latin typeface="Calibri" panose="020F0502020204030204" pitchFamily="34" charset="0"/>
                <a:ea typeface="Calibri" panose="020F0502020204030204" pitchFamily="34" charset="0"/>
                <a:cs typeface="Calibri" panose="020F0502020204030204" pitchFamily="34" charset="0"/>
              </a:rPr>
              <a:t>Context.Consumer</a:t>
            </a:r>
            <a:endParaRPr lang="en-US" b="1" dirty="0">
              <a:latin typeface="Calibri" panose="020F0502020204030204" pitchFamily="34" charset="0"/>
              <a:ea typeface="Calibri" panose="020F0502020204030204" pitchFamily="34" charset="0"/>
              <a:cs typeface="Calibri" panose="020F0502020204030204" pitchFamily="34" charset="0"/>
            </a:endParaRPr>
          </a:p>
          <a:p>
            <a:pPr marL="601382" indent="-601382">
              <a:defRPr sz="4600"/>
            </a:pPr>
            <a:r>
              <a:rPr lang="en-US" b="1" dirty="0" err="1">
                <a:latin typeface="Calibri" panose="020F0502020204030204" pitchFamily="34" charset="0"/>
                <a:ea typeface="Calibri" panose="020F0502020204030204" pitchFamily="34" charset="0"/>
                <a:cs typeface="Calibri" panose="020F0502020204030204" pitchFamily="34" charset="0"/>
              </a:rPr>
              <a:t>Context.displayName</a:t>
            </a:r>
            <a:endParaRPr lang="en-US" b="1" dirty="0">
              <a:latin typeface="Calibri" panose="020F0502020204030204" pitchFamily="34" charset="0"/>
              <a:ea typeface="Calibri" panose="020F0502020204030204" pitchFamily="34" charset="0"/>
              <a:cs typeface="Calibri" panose="020F0502020204030204" pitchFamily="34" charset="0"/>
            </a:endParaRPr>
          </a:p>
          <a:p>
            <a:pPr marL="0" indent="0" algn="ctr">
              <a:buNone/>
              <a:defRPr sz="4600"/>
            </a:pPr>
            <a:endParaRPr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696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Life Cycle</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3" name="Picture 2">
            <a:extLst>
              <a:ext uri="{FF2B5EF4-FFF2-40B4-BE49-F238E27FC236}">
                <a16:creationId xmlns:a16="http://schemas.microsoft.com/office/drawing/2014/main" id="{242B9FAC-6466-F568-FACA-131678882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881" y="2695554"/>
            <a:ext cx="19424315" cy="10192309"/>
          </a:xfrm>
          <a:prstGeom prst="rect">
            <a:avLst/>
          </a:prstGeom>
        </p:spPr>
      </p:pic>
    </p:spTree>
    <p:extLst>
      <p:ext uri="{BB962C8B-B14F-4D97-AF65-F5344CB8AC3E}">
        <p14:creationId xmlns:p14="http://schemas.microsoft.com/office/powerpoint/2010/main" val="301138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Conditional Rendering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Developed by Facebook in 2013. (Jordan Walke)…">
            <a:extLst>
              <a:ext uri="{FF2B5EF4-FFF2-40B4-BE49-F238E27FC236}">
                <a16:creationId xmlns:a16="http://schemas.microsoft.com/office/drawing/2014/main" id="{16AEACC6-6078-42C3-BE57-3693A755CEEA}"/>
              </a:ext>
            </a:extLst>
          </p:cNvPr>
          <p:cNvSpPr txBox="1">
            <a:spLocks noGrp="1"/>
          </p:cNvSpPr>
          <p:nvPr>
            <p:ph type="body" sz="quarter" idx="1"/>
          </p:nvPr>
        </p:nvSpPr>
        <p:spPr>
          <a:xfrm>
            <a:off x="1700915" y="3555999"/>
            <a:ext cx="21715675" cy="9303657"/>
          </a:xfrm>
          <a:prstGeom prst="rect">
            <a:avLst/>
          </a:prstGeom>
        </p:spPr>
        <p:txBody>
          <a:bodyPr anchor="t">
            <a:normAutofit/>
          </a:bodyPr>
          <a:lstStyle/>
          <a:p>
            <a:pPr marL="609599" indent="-609599"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Rendering the components in react can be conditional. </a:t>
            </a:r>
          </a:p>
          <a:p>
            <a:pPr marL="609599" indent="-609599"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There are many ways to achieve this as : </a:t>
            </a:r>
          </a:p>
          <a:p>
            <a:pPr marL="1498600" lvl="2" indent="-609600"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Logical &amp;&amp; Operator      </a:t>
            </a:r>
          </a:p>
          <a:p>
            <a:pPr marL="1498600" lvl="2" indent="-609600"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If-else</a:t>
            </a:r>
          </a:p>
          <a:p>
            <a:pPr marL="1498600" lvl="2" indent="-609600"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Ternary Operator</a:t>
            </a:r>
          </a:p>
          <a:p>
            <a:pPr marL="1498600" lvl="2" indent="-609600"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Switch-case</a:t>
            </a:r>
          </a:p>
          <a:p>
            <a:pPr marL="0" indent="0" algn="ctr">
              <a:buNone/>
              <a:defRPr sz="4600"/>
            </a:pPr>
            <a:endParaRPr sz="4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743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High Order Components</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Developed by Facebook in 2013. (Jordan Walke)…">
            <a:extLst>
              <a:ext uri="{FF2B5EF4-FFF2-40B4-BE49-F238E27FC236}">
                <a16:creationId xmlns:a16="http://schemas.microsoft.com/office/drawing/2014/main" id="{16AEACC6-6078-42C3-BE57-3693A755CEEA}"/>
              </a:ext>
            </a:extLst>
          </p:cNvPr>
          <p:cNvSpPr txBox="1">
            <a:spLocks noGrp="1"/>
          </p:cNvSpPr>
          <p:nvPr>
            <p:ph type="body" sz="quarter" idx="1"/>
          </p:nvPr>
        </p:nvSpPr>
        <p:spPr>
          <a:xfrm>
            <a:off x="1700915" y="3555999"/>
            <a:ext cx="21715675" cy="9303657"/>
          </a:xfrm>
          <a:prstGeom prst="rect">
            <a:avLst/>
          </a:prstGeom>
        </p:spPr>
        <p:txBody>
          <a:bodyPr anchor="t">
            <a:normAutofit/>
          </a:bodyPr>
          <a:lstStyle/>
          <a:p>
            <a:pPr marL="609599" indent="-609599"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HOC is a function which takes a Wrapped component as input argument and returns a new Enhanced component </a:t>
            </a:r>
          </a:p>
          <a:p>
            <a:pPr marL="609599" indent="-609599"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It should always be a pure function. </a:t>
            </a:r>
          </a:p>
          <a:p>
            <a:pPr marL="609599" indent="-609599"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It should never modify the Wrapped Component.</a:t>
            </a:r>
          </a:p>
        </p:txBody>
      </p:sp>
    </p:spTree>
    <p:extLst>
      <p:ext uri="{BB962C8B-B14F-4D97-AF65-F5344CB8AC3E}">
        <p14:creationId xmlns:p14="http://schemas.microsoft.com/office/powerpoint/2010/main" val="74578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Pure Components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Developed by Facebook in 2013. (Jordan Walke)…">
            <a:extLst>
              <a:ext uri="{FF2B5EF4-FFF2-40B4-BE49-F238E27FC236}">
                <a16:creationId xmlns:a16="http://schemas.microsoft.com/office/drawing/2014/main" id="{16AEACC6-6078-42C3-BE57-3693A755CEEA}"/>
              </a:ext>
            </a:extLst>
          </p:cNvPr>
          <p:cNvSpPr txBox="1">
            <a:spLocks noGrp="1"/>
          </p:cNvSpPr>
          <p:nvPr>
            <p:ph type="body" sz="quarter" idx="1"/>
          </p:nvPr>
        </p:nvSpPr>
        <p:spPr>
          <a:xfrm>
            <a:off x="1700915" y="3555999"/>
            <a:ext cx="21715675" cy="9303657"/>
          </a:xfrm>
          <a:prstGeom prst="rect">
            <a:avLst/>
          </a:prstGeom>
        </p:spPr>
        <p:txBody>
          <a:bodyPr anchor="t">
            <a:normAutofit/>
          </a:bodyPr>
          <a:lstStyle/>
          <a:p>
            <a:pPr marL="609599" indent="-609599"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Component is Pure if 	</a:t>
            </a:r>
          </a:p>
          <a:p>
            <a:pPr marL="1498599" lvl="2" indent="-609599">
              <a:defRPr sz="4800"/>
            </a:pPr>
            <a:r>
              <a:rPr lang="en-US" sz="4600" dirty="0">
                <a:latin typeface="Calibri" panose="020F0502020204030204" pitchFamily="34" charset="0"/>
                <a:ea typeface="Calibri" panose="020F0502020204030204" pitchFamily="34" charset="0"/>
                <a:cs typeface="Calibri" panose="020F0502020204030204" pitchFamily="34" charset="0"/>
              </a:rPr>
              <a:t>Return value is only determined by it’s input values </a:t>
            </a:r>
          </a:p>
          <a:p>
            <a:pPr marL="1498599" lvl="2" indent="-609599">
              <a:defRPr sz="4800"/>
            </a:pPr>
            <a:r>
              <a:rPr lang="en-US" sz="4600" dirty="0">
                <a:latin typeface="Calibri" panose="020F0502020204030204" pitchFamily="34" charset="0"/>
                <a:ea typeface="Calibri" panose="020F0502020204030204" pitchFamily="34" charset="0"/>
                <a:cs typeface="Calibri" panose="020F0502020204030204" pitchFamily="34" charset="0"/>
              </a:rPr>
              <a:t>It’s return value is always the same for the same input values</a:t>
            </a:r>
          </a:p>
          <a:p>
            <a:pPr marL="1498599" lvl="2" indent="-609599">
              <a:defRPr sz="4800"/>
            </a:pPr>
            <a:r>
              <a:rPr lang="en-US" sz="4600" dirty="0">
                <a:latin typeface="Calibri" panose="020F0502020204030204" pitchFamily="34" charset="0"/>
                <a:ea typeface="Calibri" panose="020F0502020204030204" pitchFamily="34" charset="0"/>
                <a:cs typeface="Calibri" panose="020F0502020204030204" pitchFamily="34" charset="0"/>
              </a:rPr>
              <a:t> Class components that extend the </a:t>
            </a:r>
            <a:r>
              <a:rPr lang="en-US" sz="4600" dirty="0" err="1">
                <a:latin typeface="Calibri" panose="020F0502020204030204" pitchFamily="34" charset="0"/>
                <a:ea typeface="Calibri" panose="020F0502020204030204" pitchFamily="34" charset="0"/>
                <a:cs typeface="Calibri" panose="020F0502020204030204" pitchFamily="34" charset="0"/>
              </a:rPr>
              <a:t>React.PureComponent</a:t>
            </a:r>
            <a:r>
              <a:rPr lang="en-US" sz="4600" dirty="0">
                <a:latin typeface="Calibri" panose="020F0502020204030204" pitchFamily="34" charset="0"/>
                <a:ea typeface="Calibri" panose="020F0502020204030204" pitchFamily="34" charset="0"/>
                <a:cs typeface="Calibri" panose="020F0502020204030204" pitchFamily="34" charset="0"/>
              </a:rPr>
              <a:t> class are treated as pure components</a:t>
            </a:r>
          </a:p>
        </p:txBody>
      </p:sp>
    </p:spTree>
    <p:extLst>
      <p:ext uri="{BB962C8B-B14F-4D97-AF65-F5344CB8AC3E}">
        <p14:creationId xmlns:p14="http://schemas.microsoft.com/office/powerpoint/2010/main" val="425724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2" y="1417841"/>
            <a:ext cx="6487886"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Why React ?</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Image" descr="Image">
            <a:extLst>
              <a:ext uri="{FF2B5EF4-FFF2-40B4-BE49-F238E27FC236}">
                <a16:creationId xmlns:a16="http://schemas.microsoft.com/office/drawing/2014/main" id="{231F9157-19A3-5A07-4A7D-0D3F1A973B7A}"/>
              </a:ext>
            </a:extLst>
          </p:cNvPr>
          <p:cNvPicPr>
            <a:picLocks noChangeAspect="1"/>
          </p:cNvPicPr>
          <p:nvPr/>
        </p:nvPicPr>
        <p:blipFill>
          <a:blip r:embed="rId3"/>
          <a:stretch>
            <a:fillRect/>
          </a:stretch>
        </p:blipFill>
        <p:spPr>
          <a:xfrm>
            <a:off x="1611518" y="4399678"/>
            <a:ext cx="5564591" cy="5564591"/>
          </a:xfrm>
          <a:prstGeom prst="rect">
            <a:avLst/>
          </a:prstGeom>
          <a:ln w="12700">
            <a:miter lim="400000"/>
          </a:ln>
        </p:spPr>
      </p:pic>
      <p:pic>
        <p:nvPicPr>
          <p:cNvPr id="5" name="Image" descr="Image">
            <a:extLst>
              <a:ext uri="{FF2B5EF4-FFF2-40B4-BE49-F238E27FC236}">
                <a16:creationId xmlns:a16="http://schemas.microsoft.com/office/drawing/2014/main" id="{075AEB37-695A-CA88-F7F9-CD82D6587DE0}"/>
              </a:ext>
            </a:extLst>
          </p:cNvPr>
          <p:cNvPicPr>
            <a:picLocks noChangeAspect="1"/>
          </p:cNvPicPr>
          <p:nvPr/>
        </p:nvPicPr>
        <p:blipFill>
          <a:blip r:embed="rId4"/>
          <a:stretch>
            <a:fillRect/>
          </a:stretch>
        </p:blipFill>
        <p:spPr>
          <a:xfrm>
            <a:off x="8510795" y="4794373"/>
            <a:ext cx="6413501" cy="4775201"/>
          </a:xfrm>
          <a:prstGeom prst="rect">
            <a:avLst/>
          </a:prstGeom>
          <a:ln w="12700">
            <a:miter lim="400000"/>
          </a:ln>
        </p:spPr>
      </p:pic>
      <p:pic>
        <p:nvPicPr>
          <p:cNvPr id="6" name="Image" descr="Image">
            <a:extLst>
              <a:ext uri="{FF2B5EF4-FFF2-40B4-BE49-F238E27FC236}">
                <a16:creationId xmlns:a16="http://schemas.microsoft.com/office/drawing/2014/main" id="{D3485CFD-A8BF-C0C4-55BC-9D91A5650E9E}"/>
              </a:ext>
            </a:extLst>
          </p:cNvPr>
          <p:cNvPicPr>
            <a:picLocks noChangeAspect="1"/>
          </p:cNvPicPr>
          <p:nvPr/>
        </p:nvPicPr>
        <p:blipFill>
          <a:blip r:embed="rId5"/>
          <a:stretch>
            <a:fillRect/>
          </a:stretch>
        </p:blipFill>
        <p:spPr>
          <a:xfrm>
            <a:off x="17645015" y="5296992"/>
            <a:ext cx="4349957" cy="3769962"/>
          </a:xfrm>
          <a:prstGeom prst="rect">
            <a:avLst/>
          </a:prstGeom>
          <a:ln w="12700">
            <a:miter lim="400000"/>
          </a:ln>
        </p:spPr>
      </p:pic>
    </p:spTree>
    <p:extLst>
      <p:ext uri="{BB962C8B-B14F-4D97-AF65-F5344CB8AC3E}">
        <p14:creationId xmlns:p14="http://schemas.microsoft.com/office/powerpoint/2010/main" val="11225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Pure Components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6" name="Picture 5">
            <a:extLst>
              <a:ext uri="{FF2B5EF4-FFF2-40B4-BE49-F238E27FC236}">
                <a16:creationId xmlns:a16="http://schemas.microsoft.com/office/drawing/2014/main" id="{EC32191B-8A10-E27A-1898-4E082E29F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001" y="3332306"/>
            <a:ext cx="22537477" cy="8313353"/>
          </a:xfrm>
          <a:prstGeom prst="rect">
            <a:avLst/>
          </a:prstGeom>
        </p:spPr>
      </p:pic>
    </p:spTree>
    <p:extLst>
      <p:ext uri="{BB962C8B-B14F-4D97-AF65-F5344CB8AC3E}">
        <p14:creationId xmlns:p14="http://schemas.microsoft.com/office/powerpoint/2010/main" val="165224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Pure Components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Developed by Facebook in 2013. (Jordan Walke)…">
            <a:extLst>
              <a:ext uri="{FF2B5EF4-FFF2-40B4-BE49-F238E27FC236}">
                <a16:creationId xmlns:a16="http://schemas.microsoft.com/office/drawing/2014/main" id="{16AEACC6-6078-42C3-BE57-3693A755CEEA}"/>
              </a:ext>
            </a:extLst>
          </p:cNvPr>
          <p:cNvSpPr txBox="1">
            <a:spLocks noGrp="1"/>
          </p:cNvSpPr>
          <p:nvPr>
            <p:ph type="body" sz="quarter" idx="1"/>
          </p:nvPr>
        </p:nvSpPr>
        <p:spPr>
          <a:xfrm>
            <a:off x="1700915" y="3555999"/>
            <a:ext cx="21715675" cy="11591986"/>
          </a:xfrm>
          <a:prstGeom prst="rect">
            <a:avLst/>
          </a:prstGeom>
        </p:spPr>
        <p:txBody>
          <a:bodyPr anchor="t">
            <a:normAutofit/>
          </a:bodyPr>
          <a:lstStyle/>
          <a:p>
            <a:pPr marL="609599" indent="-609599"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Pure Components prevents components being re-rendered if the values of state and props has not changed.</a:t>
            </a:r>
          </a:p>
          <a:p>
            <a:pPr marL="609599" indent="-609599"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These components will be rendered only in 3 conditions:</a:t>
            </a:r>
          </a:p>
          <a:p>
            <a:pPr marL="1498599" lvl="2" indent="-609599">
              <a:defRPr sz="4800"/>
            </a:pPr>
            <a:r>
              <a:rPr lang="en-US" sz="4600" dirty="0" err="1">
                <a:latin typeface="Calibri" panose="020F0502020204030204" pitchFamily="34" charset="0"/>
                <a:ea typeface="Calibri" panose="020F0502020204030204" pitchFamily="34" charset="0"/>
                <a:cs typeface="Calibri" panose="020F0502020204030204" pitchFamily="34" charset="0"/>
              </a:rPr>
              <a:t>this.setState</a:t>
            </a:r>
            <a:r>
              <a:rPr lang="en-US" sz="4600" dirty="0">
                <a:latin typeface="Calibri" panose="020F0502020204030204" pitchFamily="34" charset="0"/>
                <a:ea typeface="Calibri" panose="020F0502020204030204" pitchFamily="34" charset="0"/>
                <a:cs typeface="Calibri" panose="020F0502020204030204" pitchFamily="34" charset="0"/>
              </a:rPr>
              <a:t>({ })</a:t>
            </a:r>
          </a:p>
          <a:p>
            <a:pPr marL="1498599" lvl="2" indent="-609599">
              <a:defRPr sz="4800"/>
            </a:pPr>
            <a:r>
              <a:rPr lang="en-US" sz="4600" dirty="0">
                <a:latin typeface="Calibri" panose="020F0502020204030204" pitchFamily="34" charset="0"/>
                <a:ea typeface="Calibri" panose="020F0502020204030204" pitchFamily="34" charset="0"/>
                <a:cs typeface="Calibri" panose="020F0502020204030204" pitchFamily="34" charset="0"/>
              </a:rPr>
              <a:t>Change in props </a:t>
            </a:r>
          </a:p>
          <a:p>
            <a:pPr marL="1498599" lvl="2" indent="-609599">
              <a:defRPr sz="4800"/>
            </a:pPr>
            <a:r>
              <a:rPr lang="en-US" sz="4600" dirty="0" err="1">
                <a:latin typeface="Calibri" panose="020F0502020204030204" pitchFamily="34" charset="0"/>
                <a:ea typeface="Calibri" panose="020F0502020204030204" pitchFamily="34" charset="0"/>
                <a:cs typeface="Calibri" panose="020F0502020204030204" pitchFamily="34" charset="0"/>
              </a:rPr>
              <a:t>this.forceUpdate</a:t>
            </a:r>
            <a:r>
              <a:rPr lang="en-US" sz="4600" dirty="0">
                <a:latin typeface="Calibri" panose="020F0502020204030204" pitchFamily="34" charset="0"/>
                <a:ea typeface="Calibri" panose="020F0502020204030204" pitchFamily="34" charset="0"/>
                <a:cs typeface="Calibri" panose="020F0502020204030204" pitchFamily="34" charset="0"/>
              </a:rPr>
              <a:t>( ) </a:t>
            </a:r>
          </a:p>
          <a:p>
            <a:pPr marL="609599" indent="-609599" algn="l">
              <a:spcBef>
                <a:spcPts val="5900"/>
              </a:spcBef>
              <a:buSzPct val="145000"/>
              <a:buChar char="•"/>
              <a:defRPr sz="4800"/>
            </a:pPr>
            <a:r>
              <a:rPr lang="en-US" sz="4600" dirty="0">
                <a:latin typeface="Calibri" panose="020F0502020204030204" pitchFamily="34" charset="0"/>
                <a:ea typeface="Calibri" panose="020F0502020204030204" pitchFamily="34" charset="0"/>
                <a:cs typeface="Calibri" panose="020F0502020204030204" pitchFamily="34" charset="0"/>
              </a:rPr>
              <a:t>Exception : </a:t>
            </a:r>
            <a:r>
              <a:rPr lang="en-US" sz="4600" dirty="0" err="1">
                <a:latin typeface="Calibri" panose="020F0502020204030204" pitchFamily="34" charset="0"/>
                <a:ea typeface="Calibri" panose="020F0502020204030204" pitchFamily="34" charset="0"/>
                <a:cs typeface="Calibri" panose="020F0502020204030204" pitchFamily="34" charset="0"/>
              </a:rPr>
              <a:t>shouldComponentUpdate</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166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Forms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Developed by Facebook in 2013. (Jordan Walke)…">
            <a:extLst>
              <a:ext uri="{FF2B5EF4-FFF2-40B4-BE49-F238E27FC236}">
                <a16:creationId xmlns:a16="http://schemas.microsoft.com/office/drawing/2014/main" id="{16AEACC6-6078-42C3-BE57-3693A755CEEA}"/>
              </a:ext>
            </a:extLst>
          </p:cNvPr>
          <p:cNvSpPr txBox="1">
            <a:spLocks noGrp="1"/>
          </p:cNvSpPr>
          <p:nvPr>
            <p:ph type="body" sz="quarter" idx="1"/>
          </p:nvPr>
        </p:nvSpPr>
        <p:spPr>
          <a:xfrm>
            <a:off x="2668325" y="3814792"/>
            <a:ext cx="21715675" cy="11591986"/>
          </a:xfrm>
          <a:prstGeom prst="rect">
            <a:avLst/>
          </a:prstGeom>
        </p:spPr>
        <p:txBody>
          <a:bodyPr anchor="t">
            <a:normAutofit/>
          </a:bodyPr>
          <a:lstStyle/>
          <a:p>
            <a:pPr marL="609599" indent="-609599" algn="l">
              <a:lnSpc>
                <a:spcPct val="250000"/>
              </a:lnSpc>
              <a:spcBef>
                <a:spcPts val="5900"/>
              </a:spcBef>
              <a:buSzPct val="145000"/>
              <a:buChar char="•"/>
              <a:defRPr sz="4800"/>
            </a:pPr>
            <a:r>
              <a:rPr lang="en-US" sz="6000" b="1" dirty="0">
                <a:latin typeface="Calibri" panose="020F0502020204030204" pitchFamily="34" charset="0"/>
                <a:ea typeface="Calibri" panose="020F0502020204030204" pitchFamily="34" charset="0"/>
                <a:cs typeface="Calibri" panose="020F0502020204030204" pitchFamily="34" charset="0"/>
              </a:rPr>
              <a:t>Controlled Components </a:t>
            </a:r>
          </a:p>
          <a:p>
            <a:pPr marL="609599" indent="-609599" algn="l">
              <a:lnSpc>
                <a:spcPct val="250000"/>
              </a:lnSpc>
              <a:spcBef>
                <a:spcPts val="5900"/>
              </a:spcBef>
              <a:buSzPct val="145000"/>
              <a:buChar char="•"/>
              <a:defRPr sz="4800"/>
            </a:pPr>
            <a:r>
              <a:rPr lang="en-US" sz="6000" b="1" dirty="0">
                <a:latin typeface="Calibri" panose="020F0502020204030204" pitchFamily="34" charset="0"/>
                <a:ea typeface="Calibri" panose="020F0502020204030204" pitchFamily="34" charset="0"/>
                <a:cs typeface="Calibri" panose="020F0502020204030204" pitchFamily="34" charset="0"/>
              </a:rPr>
              <a:t>Uncontrolled Components </a:t>
            </a:r>
          </a:p>
        </p:txBody>
      </p:sp>
    </p:spTree>
    <p:extLst>
      <p:ext uri="{BB962C8B-B14F-4D97-AF65-F5344CB8AC3E}">
        <p14:creationId xmlns:p14="http://schemas.microsoft.com/office/powerpoint/2010/main" val="425648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Form Elements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Developed by Facebook in 2013. (Jordan Walke)…">
            <a:extLst>
              <a:ext uri="{FF2B5EF4-FFF2-40B4-BE49-F238E27FC236}">
                <a16:creationId xmlns:a16="http://schemas.microsoft.com/office/drawing/2014/main" id="{16AEACC6-6078-42C3-BE57-3693A755CEEA}"/>
              </a:ext>
            </a:extLst>
          </p:cNvPr>
          <p:cNvSpPr txBox="1">
            <a:spLocks noGrp="1"/>
          </p:cNvSpPr>
          <p:nvPr>
            <p:ph type="body" sz="quarter" idx="1"/>
          </p:nvPr>
        </p:nvSpPr>
        <p:spPr>
          <a:xfrm>
            <a:off x="1700915" y="3555999"/>
            <a:ext cx="21715675" cy="11591986"/>
          </a:xfrm>
          <a:prstGeom prst="rect">
            <a:avLst/>
          </a:prstGeom>
        </p:spPr>
        <p:txBody>
          <a:bodyPr anchor="t">
            <a:normAutofit/>
          </a:bodyPr>
          <a:lstStyle/>
          <a:p>
            <a:pPr marL="609599" indent="-609599" algn="l">
              <a:spcBef>
                <a:spcPts val="5900"/>
              </a:spcBef>
              <a:buSzPct val="145000"/>
              <a:buChar char="•"/>
              <a:defRPr sz="4800"/>
            </a:pPr>
            <a:r>
              <a:rPr lang="en-US" sz="4600" b="1" dirty="0">
                <a:latin typeface="Calibri" panose="020F0502020204030204" pitchFamily="34" charset="0"/>
                <a:ea typeface="Calibri" panose="020F0502020204030204" pitchFamily="34" charset="0"/>
                <a:cs typeface="Calibri" panose="020F0502020204030204" pitchFamily="34" charset="0"/>
              </a:rPr>
              <a:t>The input Tag</a:t>
            </a:r>
          </a:p>
          <a:p>
            <a:pPr marL="609599" indent="-609599" algn="l">
              <a:spcBef>
                <a:spcPts val="5900"/>
              </a:spcBef>
              <a:buSzPct val="145000"/>
              <a:buChar char="•"/>
              <a:defRPr sz="4800"/>
            </a:pPr>
            <a:r>
              <a:rPr lang="en-US" sz="4600" b="1" dirty="0">
                <a:latin typeface="Calibri" panose="020F0502020204030204" pitchFamily="34" charset="0"/>
                <a:ea typeface="Calibri" panose="020F0502020204030204" pitchFamily="34" charset="0"/>
                <a:cs typeface="Calibri" panose="020F0502020204030204" pitchFamily="34" charset="0"/>
              </a:rPr>
              <a:t>The textarea Tag</a:t>
            </a:r>
          </a:p>
          <a:p>
            <a:pPr marL="609599" indent="-609599" algn="l">
              <a:spcBef>
                <a:spcPts val="5900"/>
              </a:spcBef>
              <a:buSzPct val="145000"/>
              <a:buChar char="•"/>
              <a:defRPr sz="4800"/>
            </a:pPr>
            <a:r>
              <a:rPr lang="en-US" sz="4600" b="1" dirty="0">
                <a:latin typeface="Calibri" panose="020F0502020204030204" pitchFamily="34" charset="0"/>
                <a:ea typeface="Calibri" panose="020F0502020204030204" pitchFamily="34" charset="0"/>
                <a:cs typeface="Calibri" panose="020F0502020204030204" pitchFamily="34" charset="0"/>
              </a:rPr>
              <a:t>The select Tag</a:t>
            </a:r>
          </a:p>
          <a:p>
            <a:pPr marL="609599" indent="-609599" algn="l">
              <a:spcBef>
                <a:spcPts val="5900"/>
              </a:spcBef>
              <a:buSzPct val="145000"/>
              <a:buChar char="•"/>
              <a:defRPr sz="4800"/>
            </a:pPr>
            <a:r>
              <a:rPr lang="en-US" sz="4600" b="1" dirty="0">
                <a:latin typeface="Calibri" panose="020F0502020204030204" pitchFamily="34" charset="0"/>
                <a:ea typeface="Calibri" panose="020F0502020204030204" pitchFamily="34" charset="0"/>
                <a:cs typeface="Calibri" panose="020F0502020204030204" pitchFamily="34" charset="0"/>
              </a:rPr>
              <a:t>The file input Tag</a:t>
            </a:r>
          </a:p>
        </p:txBody>
      </p:sp>
    </p:spTree>
    <p:extLst>
      <p:ext uri="{BB962C8B-B14F-4D97-AF65-F5344CB8AC3E}">
        <p14:creationId xmlns:p14="http://schemas.microsoft.com/office/powerpoint/2010/main" val="112637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Handling Multiple Inputs</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Developed by Facebook in 2013. (Jordan Walke)…">
            <a:extLst>
              <a:ext uri="{FF2B5EF4-FFF2-40B4-BE49-F238E27FC236}">
                <a16:creationId xmlns:a16="http://schemas.microsoft.com/office/drawing/2014/main" id="{16AEACC6-6078-42C3-BE57-3693A755CEEA}"/>
              </a:ext>
            </a:extLst>
          </p:cNvPr>
          <p:cNvSpPr txBox="1">
            <a:spLocks noGrp="1"/>
          </p:cNvSpPr>
          <p:nvPr>
            <p:ph type="body" sz="quarter" idx="1"/>
          </p:nvPr>
        </p:nvSpPr>
        <p:spPr>
          <a:xfrm>
            <a:off x="1700915" y="3555999"/>
            <a:ext cx="21715675" cy="11591986"/>
          </a:xfrm>
          <a:prstGeom prst="rect">
            <a:avLst/>
          </a:prstGeom>
        </p:spPr>
        <p:txBody>
          <a:bodyPr anchor="t">
            <a:normAutofit/>
          </a:bodyPr>
          <a:lstStyle/>
          <a:p>
            <a:pPr marL="609599" indent="-609599" algn="l">
              <a:spcBef>
                <a:spcPts val="5900"/>
              </a:spcBef>
              <a:buSzPct val="145000"/>
              <a:buChar char="•"/>
              <a:defRPr sz="4800"/>
            </a:pPr>
            <a:r>
              <a:rPr lang="en-US" sz="4600" b="1" dirty="0">
                <a:latin typeface="Calibri" panose="020F0502020204030204" pitchFamily="34" charset="0"/>
                <a:ea typeface="Calibri" panose="020F0502020204030204" pitchFamily="34" charset="0"/>
                <a:cs typeface="Calibri" panose="020F0502020204030204" pitchFamily="34" charset="0"/>
              </a:rPr>
              <a:t>Multiple inputs are handled by using </a:t>
            </a:r>
            <a:r>
              <a:rPr lang="en-US" sz="4600" i="1" dirty="0">
                <a:latin typeface="Calibri" panose="020F0502020204030204" pitchFamily="34" charset="0"/>
                <a:ea typeface="Calibri" panose="020F0502020204030204" pitchFamily="34" charset="0"/>
                <a:cs typeface="Calibri" panose="020F0502020204030204" pitchFamily="34" charset="0"/>
              </a:rPr>
              <a:t>name</a:t>
            </a:r>
            <a:r>
              <a:rPr lang="en-US" sz="4600" b="1" i="1" dirty="0">
                <a:latin typeface="Calibri" panose="020F0502020204030204" pitchFamily="34" charset="0"/>
                <a:ea typeface="Calibri" panose="020F0502020204030204" pitchFamily="34" charset="0"/>
                <a:cs typeface="Calibri" panose="020F0502020204030204" pitchFamily="34" charset="0"/>
              </a:rPr>
              <a:t> </a:t>
            </a:r>
            <a:r>
              <a:rPr lang="en-US" sz="4600" b="1" dirty="0">
                <a:latin typeface="Calibri" panose="020F0502020204030204" pitchFamily="34" charset="0"/>
                <a:ea typeface="Calibri" panose="020F0502020204030204" pitchFamily="34" charset="0"/>
                <a:cs typeface="Calibri" panose="020F0502020204030204" pitchFamily="34" charset="0"/>
              </a:rPr>
              <a:t>Attribute</a:t>
            </a:r>
          </a:p>
          <a:p>
            <a:pPr marL="609599" indent="-609599" algn="l">
              <a:spcBef>
                <a:spcPts val="5900"/>
              </a:spcBef>
              <a:buSzPct val="145000"/>
              <a:buChar char="•"/>
              <a:defRPr sz="4800"/>
            </a:pPr>
            <a:r>
              <a:rPr lang="en-US" sz="4600" b="1" dirty="0">
                <a:latin typeface="Calibri" panose="020F0502020204030204" pitchFamily="34" charset="0"/>
                <a:ea typeface="Calibri" panose="020F0502020204030204" pitchFamily="34" charset="0"/>
                <a:cs typeface="Calibri" panose="020F0502020204030204" pitchFamily="34" charset="0"/>
              </a:rPr>
              <a:t>To access the fields in the event handler use the </a:t>
            </a:r>
            <a:r>
              <a:rPr lang="en-US" sz="4600" i="1" dirty="0">
                <a:latin typeface="Calibri" panose="020F0502020204030204" pitchFamily="34" charset="0"/>
                <a:ea typeface="Calibri" panose="020F0502020204030204" pitchFamily="34" charset="0"/>
                <a:cs typeface="Calibri" panose="020F0502020204030204" pitchFamily="34" charset="0"/>
              </a:rPr>
              <a:t>event.target.name </a:t>
            </a:r>
            <a:r>
              <a:rPr lang="en-US" sz="4600" b="1" dirty="0">
                <a:latin typeface="Calibri" panose="020F0502020204030204" pitchFamily="34" charset="0"/>
                <a:ea typeface="Calibri" panose="020F0502020204030204" pitchFamily="34" charset="0"/>
                <a:cs typeface="Calibri" panose="020F0502020204030204" pitchFamily="34" charset="0"/>
              </a:rPr>
              <a:t>and </a:t>
            </a:r>
            <a:r>
              <a:rPr lang="en-US" sz="4600" i="1" dirty="0">
                <a:latin typeface="Calibri" panose="020F0502020204030204" pitchFamily="34" charset="0"/>
                <a:ea typeface="Calibri" panose="020F0502020204030204" pitchFamily="34" charset="0"/>
                <a:cs typeface="Calibri" panose="020F0502020204030204" pitchFamily="34" charset="0"/>
              </a:rPr>
              <a:t>event.target.value </a:t>
            </a:r>
            <a:r>
              <a:rPr lang="en-US" sz="4600" b="1" dirty="0">
                <a:latin typeface="Calibri" panose="020F0502020204030204" pitchFamily="34" charset="0"/>
                <a:ea typeface="Calibri" panose="020F0502020204030204" pitchFamily="34" charset="0"/>
                <a:cs typeface="Calibri" panose="020F0502020204030204" pitchFamily="34" charset="0"/>
              </a:rPr>
              <a:t>syntax.</a:t>
            </a:r>
          </a:p>
        </p:txBody>
      </p:sp>
      <p:pic>
        <p:nvPicPr>
          <p:cNvPr id="5" name="Picture 4">
            <a:extLst>
              <a:ext uri="{FF2B5EF4-FFF2-40B4-BE49-F238E27FC236}">
                <a16:creationId xmlns:a16="http://schemas.microsoft.com/office/drawing/2014/main" id="{4DE9C3CC-BF4F-D251-7110-C9A5C68AA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883" y="7332168"/>
            <a:ext cx="17538234" cy="5306121"/>
          </a:xfrm>
          <a:prstGeom prst="rect">
            <a:avLst/>
          </a:prstGeom>
        </p:spPr>
      </p:pic>
    </p:spTree>
    <p:extLst>
      <p:ext uri="{BB962C8B-B14F-4D97-AF65-F5344CB8AC3E}">
        <p14:creationId xmlns:p14="http://schemas.microsoft.com/office/powerpoint/2010/main" val="31759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Router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6" name="TextBox 5">
            <a:extLst>
              <a:ext uri="{FF2B5EF4-FFF2-40B4-BE49-F238E27FC236}">
                <a16:creationId xmlns:a16="http://schemas.microsoft.com/office/drawing/2014/main" id="{9F9E042D-83D3-99C5-D906-416951F2612B}"/>
              </a:ext>
            </a:extLst>
          </p:cNvPr>
          <p:cNvSpPr txBox="1"/>
          <p:nvPr/>
        </p:nvSpPr>
        <p:spPr>
          <a:xfrm>
            <a:off x="3451611" y="4865222"/>
            <a:ext cx="7571303" cy="923330"/>
          </a:xfrm>
          <a:prstGeom prst="rect">
            <a:avLst/>
          </a:prstGeom>
          <a:noFill/>
        </p:spPr>
        <p:txBody>
          <a:bodyPr wrap="none" rtlCol="0">
            <a:spAutoFit/>
          </a:bodyPr>
          <a:lstStyle/>
          <a:p>
            <a:pPr algn="l"/>
            <a:r>
              <a:rPr lang="en-IN" sz="5400" b="1" dirty="0">
                <a:solidFill>
                  <a:schemeClr val="bg1"/>
                </a:solidFill>
              </a:rPr>
              <a:t>Multi page Application</a:t>
            </a:r>
          </a:p>
        </p:txBody>
      </p:sp>
      <p:sp>
        <p:nvSpPr>
          <p:cNvPr id="7" name="TextBox 6">
            <a:extLst>
              <a:ext uri="{FF2B5EF4-FFF2-40B4-BE49-F238E27FC236}">
                <a16:creationId xmlns:a16="http://schemas.microsoft.com/office/drawing/2014/main" id="{A208AE10-332F-30EB-876B-B84DAA5109CB}"/>
              </a:ext>
            </a:extLst>
          </p:cNvPr>
          <p:cNvSpPr txBox="1"/>
          <p:nvPr/>
        </p:nvSpPr>
        <p:spPr>
          <a:xfrm>
            <a:off x="3451611" y="7465784"/>
            <a:ext cx="8032968" cy="923330"/>
          </a:xfrm>
          <a:prstGeom prst="rect">
            <a:avLst/>
          </a:prstGeom>
          <a:noFill/>
        </p:spPr>
        <p:txBody>
          <a:bodyPr wrap="none" rtlCol="0">
            <a:spAutoFit/>
          </a:bodyPr>
          <a:lstStyle/>
          <a:p>
            <a:pPr algn="l"/>
            <a:r>
              <a:rPr lang="en-IN" sz="5400" b="1" dirty="0">
                <a:solidFill>
                  <a:schemeClr val="bg1"/>
                </a:solidFill>
              </a:rPr>
              <a:t>Single page Application</a:t>
            </a:r>
          </a:p>
        </p:txBody>
      </p:sp>
      <p:pic>
        <p:nvPicPr>
          <p:cNvPr id="8" name="Picture 7">
            <a:extLst>
              <a:ext uri="{FF2B5EF4-FFF2-40B4-BE49-F238E27FC236}">
                <a16:creationId xmlns:a16="http://schemas.microsoft.com/office/drawing/2014/main" id="{E9717EE5-0604-711E-5C5C-1079A77C94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4596" y="4865222"/>
            <a:ext cx="4440091" cy="1346945"/>
          </a:xfrm>
          <a:prstGeom prst="rect">
            <a:avLst/>
          </a:prstGeom>
        </p:spPr>
      </p:pic>
      <p:pic>
        <p:nvPicPr>
          <p:cNvPr id="9" name="Picture 8">
            <a:extLst>
              <a:ext uri="{FF2B5EF4-FFF2-40B4-BE49-F238E27FC236}">
                <a16:creationId xmlns:a16="http://schemas.microsoft.com/office/drawing/2014/main" id="{681499D4-45B7-2F19-CD26-C1D3F41DA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94596" y="7503834"/>
            <a:ext cx="4380716" cy="1346945"/>
          </a:xfrm>
          <a:prstGeom prst="rect">
            <a:avLst/>
          </a:prstGeom>
        </p:spPr>
      </p:pic>
    </p:spTree>
    <p:extLst>
      <p:ext uri="{BB962C8B-B14F-4D97-AF65-F5344CB8AC3E}">
        <p14:creationId xmlns:p14="http://schemas.microsoft.com/office/powerpoint/2010/main" val="272975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Router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11" name="Picture 10">
            <a:extLst>
              <a:ext uri="{FF2B5EF4-FFF2-40B4-BE49-F238E27FC236}">
                <a16:creationId xmlns:a16="http://schemas.microsoft.com/office/drawing/2014/main" id="{F1792FFC-2AE0-29D9-0EC1-8E25DA834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001" y="6602550"/>
            <a:ext cx="6328497" cy="3317005"/>
          </a:xfrm>
          <a:prstGeom prst="rect">
            <a:avLst/>
          </a:prstGeom>
        </p:spPr>
      </p:pic>
      <p:pic>
        <p:nvPicPr>
          <p:cNvPr id="12" name="Picture 11">
            <a:extLst>
              <a:ext uri="{FF2B5EF4-FFF2-40B4-BE49-F238E27FC236}">
                <a16:creationId xmlns:a16="http://schemas.microsoft.com/office/drawing/2014/main" id="{0499AC53-778B-6736-58F6-CFFF1BBCC9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925" y="4905378"/>
            <a:ext cx="4167878" cy="1952622"/>
          </a:xfrm>
          <a:prstGeom prst="rect">
            <a:avLst/>
          </a:prstGeom>
        </p:spPr>
      </p:pic>
      <p:pic>
        <p:nvPicPr>
          <p:cNvPr id="13" name="Picture 12">
            <a:extLst>
              <a:ext uri="{FF2B5EF4-FFF2-40B4-BE49-F238E27FC236}">
                <a16:creationId xmlns:a16="http://schemas.microsoft.com/office/drawing/2014/main" id="{97AB93A1-D29D-9DE2-2384-1E6E15314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925" y="9161582"/>
            <a:ext cx="4167878" cy="1952623"/>
          </a:xfrm>
          <a:prstGeom prst="rect">
            <a:avLst/>
          </a:prstGeom>
        </p:spPr>
      </p:pic>
      <p:sp>
        <p:nvSpPr>
          <p:cNvPr id="14" name="TextBox 13">
            <a:extLst>
              <a:ext uri="{FF2B5EF4-FFF2-40B4-BE49-F238E27FC236}">
                <a16:creationId xmlns:a16="http://schemas.microsoft.com/office/drawing/2014/main" id="{51E15AED-A1F8-441B-962A-7A2669CF7955}"/>
              </a:ext>
            </a:extLst>
          </p:cNvPr>
          <p:cNvSpPr txBox="1"/>
          <p:nvPr/>
        </p:nvSpPr>
        <p:spPr>
          <a:xfrm>
            <a:off x="12508100" y="5525515"/>
            <a:ext cx="5331326" cy="830997"/>
          </a:xfrm>
          <a:prstGeom prst="rect">
            <a:avLst/>
          </a:prstGeom>
          <a:noFill/>
        </p:spPr>
        <p:txBody>
          <a:bodyPr wrap="square" rtlCol="0">
            <a:spAutoFit/>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react-router-</a:t>
            </a:r>
            <a:r>
              <a:rPr lang="en-IN" sz="4800" b="1" dirty="0" err="1">
                <a:solidFill>
                  <a:schemeClr val="bg1"/>
                </a:solidFill>
                <a:latin typeface="Calibri" panose="020F0502020204030204" pitchFamily="34" charset="0"/>
                <a:ea typeface="Calibri" panose="020F0502020204030204" pitchFamily="34" charset="0"/>
                <a:cs typeface="Calibri" panose="020F0502020204030204" pitchFamily="34" charset="0"/>
              </a:rPr>
              <a:t>dom</a:t>
            </a:r>
            <a:endPar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6B505CBD-2448-D707-730B-B98FD26A5BD4}"/>
              </a:ext>
            </a:extLst>
          </p:cNvPr>
          <p:cNvSpPr txBox="1"/>
          <p:nvPr/>
        </p:nvSpPr>
        <p:spPr>
          <a:xfrm>
            <a:off x="12749570" y="9722394"/>
            <a:ext cx="5089856" cy="830997"/>
          </a:xfrm>
          <a:prstGeom prst="rect">
            <a:avLst/>
          </a:prstGeom>
          <a:noFill/>
        </p:spPr>
        <p:txBody>
          <a:bodyPr wrap="none" rtlCol="0">
            <a:spAutoFit/>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react-router-native</a:t>
            </a:r>
          </a:p>
        </p:txBody>
      </p:sp>
    </p:spTree>
    <p:extLst>
      <p:ext uri="{BB962C8B-B14F-4D97-AF65-F5344CB8AC3E}">
        <p14:creationId xmlns:p14="http://schemas.microsoft.com/office/powerpoint/2010/main" val="19126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Router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CD54E865-DEEA-0501-6A9E-0A164D7A56D0}"/>
              </a:ext>
            </a:extLst>
          </p:cNvPr>
          <p:cNvSpPr txBox="1"/>
          <p:nvPr/>
        </p:nvSpPr>
        <p:spPr>
          <a:xfrm>
            <a:off x="2493981" y="3395415"/>
            <a:ext cx="6546501" cy="6625788"/>
          </a:xfrm>
          <a:prstGeom prst="rect">
            <a:avLst/>
          </a:prstGeom>
          <a:noFill/>
        </p:spPr>
        <p:txBody>
          <a:bodyPr wrap="square" rtlCol="0">
            <a:spAutoFit/>
          </a:bodyPr>
          <a:lstStyle/>
          <a:p>
            <a:pPr algn="l">
              <a:lnSpc>
                <a:spcPct val="150000"/>
              </a:lnSpc>
            </a:pP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Types of Routers</a:t>
            </a:r>
          </a:p>
          <a:p>
            <a:pPr marL="571500" indent="-571500" algn="l">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BrowserRouter</a:t>
            </a:r>
            <a:r>
              <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marL="571500" indent="-571500" algn="l">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HashRouter</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MemoryRouter</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NativeRouter</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StaticRouter</a:t>
            </a:r>
            <a:r>
              <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3154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Router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CD54E865-DEEA-0501-6A9E-0A164D7A56D0}"/>
              </a:ext>
            </a:extLst>
          </p:cNvPr>
          <p:cNvSpPr txBox="1"/>
          <p:nvPr/>
        </p:nvSpPr>
        <p:spPr>
          <a:xfrm>
            <a:off x="2493981" y="3395415"/>
            <a:ext cx="11877627" cy="5517793"/>
          </a:xfrm>
          <a:prstGeom prst="rect">
            <a:avLst/>
          </a:prstGeom>
          <a:noFill/>
        </p:spPr>
        <p:txBody>
          <a:bodyPr wrap="square" rtlCol="0">
            <a:spAutoFit/>
          </a:bodyPr>
          <a:lstStyle/>
          <a:p>
            <a:pPr algn="l">
              <a:lnSpc>
                <a:spcPct val="150000"/>
              </a:lnSpc>
            </a:pP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Data Routers</a:t>
            </a:r>
          </a:p>
          <a:p>
            <a:pPr marL="571500" indent="-571500" algn="l" fontAlgn="ctr">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createBrowserRouter</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fontAlgn="ctr">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createMemoryRouter</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fontAlgn="ctr">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createHashRouter</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l">
              <a:lnSpc>
                <a:spcPct val="150000"/>
              </a:lnSpc>
            </a:pP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587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Implementing Routing</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Picture 3">
            <a:extLst>
              <a:ext uri="{FF2B5EF4-FFF2-40B4-BE49-F238E27FC236}">
                <a16:creationId xmlns:a16="http://schemas.microsoft.com/office/drawing/2014/main" id="{8B821B10-7A8F-5081-A552-F08A8AB41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001" y="3287578"/>
            <a:ext cx="16042488" cy="9010581"/>
          </a:xfrm>
          <a:prstGeom prst="rect">
            <a:avLst/>
          </a:prstGeom>
        </p:spPr>
      </p:pic>
      <p:sp>
        <p:nvSpPr>
          <p:cNvPr id="6" name="TextBox 5">
            <a:extLst>
              <a:ext uri="{FF2B5EF4-FFF2-40B4-BE49-F238E27FC236}">
                <a16:creationId xmlns:a16="http://schemas.microsoft.com/office/drawing/2014/main" id="{127B0980-D957-E81A-06D6-3333711EE4A9}"/>
              </a:ext>
            </a:extLst>
          </p:cNvPr>
          <p:cNvSpPr txBox="1"/>
          <p:nvPr/>
        </p:nvSpPr>
        <p:spPr>
          <a:xfrm>
            <a:off x="13131388" y="11449520"/>
            <a:ext cx="1218912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71500" indent="-571500" algn="l" fontAlgn="ctr">
              <a:lnSpc>
                <a:spcPct val="150000"/>
              </a:lnSpc>
              <a:buFont typeface="Arial" panose="020B0604020202020204" pitchFamily="34" charset="0"/>
              <a:buChar char="•"/>
            </a:pPr>
            <a:r>
              <a:rPr lang="en-IN" sz="4800" b="1" i="1" dirty="0">
                <a:solidFill>
                  <a:schemeClr val="bg1"/>
                </a:solidFill>
                <a:latin typeface="Calibri" panose="020F0502020204030204" pitchFamily="34" charset="0"/>
                <a:ea typeface="Calibri" panose="020F0502020204030204" pitchFamily="34" charset="0"/>
                <a:cs typeface="Calibri" panose="020F0502020204030204" pitchFamily="34" charset="0"/>
              </a:rPr>
              <a:t>Step 1 : Wrap Component with a Router</a:t>
            </a:r>
          </a:p>
        </p:txBody>
      </p:sp>
    </p:spTree>
    <p:extLst>
      <p:ext uri="{BB962C8B-B14F-4D97-AF65-F5344CB8AC3E}">
        <p14:creationId xmlns:p14="http://schemas.microsoft.com/office/powerpoint/2010/main" val="235100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 name="Table"/>
          <p:cNvGraphicFramePr/>
          <p:nvPr>
            <p:extLst>
              <p:ext uri="{D42A27DB-BD31-4B8C-83A1-F6EECF244321}">
                <p14:modId xmlns:p14="http://schemas.microsoft.com/office/powerpoint/2010/main" val="1588091314"/>
              </p:ext>
            </p:extLst>
          </p:nvPr>
        </p:nvGraphicFramePr>
        <p:xfrm>
          <a:off x="2540000" y="6466012"/>
          <a:ext cx="22322971" cy="5781760"/>
        </p:xfrm>
        <a:graphic>
          <a:graphicData uri="http://schemas.openxmlformats.org/drawingml/2006/table">
            <a:tbl>
              <a:tblPr>
                <a:tableStyleId>{4C3C2611-4C71-4FC5-86AE-919BDF0F9419}</a:tableStyleId>
              </a:tblPr>
              <a:tblGrid>
                <a:gridCol w="7590971">
                  <a:extLst>
                    <a:ext uri="{9D8B030D-6E8A-4147-A177-3AD203B41FA5}">
                      <a16:colId xmlns:a16="http://schemas.microsoft.com/office/drawing/2014/main" val="20000"/>
                    </a:ext>
                  </a:extLst>
                </a:gridCol>
                <a:gridCol w="7234144">
                  <a:extLst>
                    <a:ext uri="{9D8B030D-6E8A-4147-A177-3AD203B41FA5}">
                      <a16:colId xmlns:a16="http://schemas.microsoft.com/office/drawing/2014/main" val="20001"/>
                    </a:ext>
                  </a:extLst>
                </a:gridCol>
                <a:gridCol w="7497856">
                  <a:extLst>
                    <a:ext uri="{9D8B030D-6E8A-4147-A177-3AD203B41FA5}">
                      <a16:colId xmlns:a16="http://schemas.microsoft.com/office/drawing/2014/main" val="20002"/>
                    </a:ext>
                  </a:extLst>
                </a:gridCol>
              </a:tblGrid>
              <a:tr h="1616160">
                <a:tc>
                  <a:txBody>
                    <a:bodyPr/>
                    <a:lstStyle/>
                    <a:p>
                      <a:pPr algn="l" defTabSz="821531">
                        <a:defRPr sz="1800"/>
                      </a:pPr>
                      <a:r>
                        <a:rPr sz="4000" b="1" u="sng" dirty="0">
                          <a:solidFill>
                            <a:srgbClr val="FFFFFF"/>
                          </a:solidFill>
                          <a:latin typeface="+mj-lt"/>
                          <a:ea typeface="+mj-ea"/>
                          <a:cs typeface="+mj-cs"/>
                          <a:sym typeface="Helvetica Neue"/>
                        </a:rPr>
                        <a:t>ANGULAR</a:t>
                      </a:r>
                    </a:p>
                  </a:txBody>
                  <a:tcPr marL="50800" marR="50800" marT="50800" marB="50800" horzOverflow="overflow">
                    <a:lnL w="12700" cap="flat" cmpd="sng" algn="ctr">
                      <a:noFill/>
                      <a:prstDash val="solid"/>
                      <a:round/>
                      <a:headEnd type="none" w="med" len="med"/>
                      <a:tailEnd type="none" w="med" len="med"/>
                    </a:lnL>
                    <a:lnR w="12700">
                      <a:noFill/>
                      <a:miter lim="400000"/>
                    </a:lnR>
                    <a:lnT w="12700" cap="flat" cmpd="sng" algn="ctr">
                      <a:noFill/>
                      <a:prstDash val="solid"/>
                      <a:round/>
                      <a:headEnd type="none" w="med" len="med"/>
                      <a:tailEnd type="none" w="med" len="med"/>
                    </a:lnT>
                    <a:lnB w="12700">
                      <a:noFill/>
                      <a:miter lim="400000"/>
                    </a:lnB>
                    <a:lnTlToBr w="12700" cmpd="sng">
                      <a:noFill/>
                      <a:prstDash val="solid"/>
                    </a:lnTlToBr>
                    <a:lnBlToTr w="12700" cmpd="sng">
                      <a:noFill/>
                      <a:prstDash val="solid"/>
                    </a:lnBlToTr>
                    <a:noFill/>
                  </a:tcPr>
                </a:tc>
                <a:tc>
                  <a:txBody>
                    <a:bodyPr/>
                    <a:lstStyle/>
                    <a:p>
                      <a:pPr algn="l" defTabSz="821531">
                        <a:defRPr sz="1800"/>
                      </a:pPr>
                      <a:r>
                        <a:rPr sz="4000" b="1" u="sng" dirty="0">
                          <a:solidFill>
                            <a:srgbClr val="FFFFFF"/>
                          </a:solidFill>
                          <a:latin typeface="+mj-lt"/>
                          <a:ea typeface="+mj-ea"/>
                          <a:cs typeface="+mj-cs"/>
                          <a:sym typeface="Helvetica Neue"/>
                        </a:rPr>
                        <a:t>REACT</a:t>
                      </a:r>
                    </a:p>
                  </a:txBody>
                  <a:tcPr marL="50800" marR="50800" marT="50800" marB="50800" horzOverflow="overflow">
                    <a:lnL w="12700">
                      <a:noFill/>
                      <a:miter lim="400000"/>
                    </a:lnL>
                    <a:lnR w="12700">
                      <a:noFill/>
                      <a:miter lim="400000"/>
                    </a:lnR>
                    <a:lnT w="12700" cap="flat" cmpd="sng" algn="ctr">
                      <a:noFill/>
                      <a:prstDash val="solid"/>
                      <a:round/>
                      <a:headEnd type="none" w="med" len="med"/>
                      <a:tailEnd type="none" w="med" len="med"/>
                    </a:lnT>
                    <a:lnB w="12700">
                      <a:noFill/>
                      <a:miter lim="400000"/>
                    </a:lnB>
                    <a:lnTlToBr w="12700" cmpd="sng">
                      <a:noFill/>
                      <a:prstDash val="solid"/>
                    </a:lnTlToBr>
                    <a:lnBlToTr w="12700" cmpd="sng">
                      <a:noFill/>
                      <a:prstDash val="solid"/>
                    </a:lnBlToTr>
                    <a:noFill/>
                  </a:tcPr>
                </a:tc>
                <a:tc>
                  <a:txBody>
                    <a:bodyPr/>
                    <a:lstStyle/>
                    <a:p>
                      <a:pPr algn="l" defTabSz="821531">
                        <a:defRPr sz="1800"/>
                      </a:pPr>
                      <a:r>
                        <a:rPr sz="4000" b="1" u="sng" dirty="0">
                          <a:solidFill>
                            <a:srgbClr val="FFFFFF"/>
                          </a:solidFill>
                          <a:latin typeface="+mj-lt"/>
                          <a:ea typeface="+mj-ea"/>
                          <a:cs typeface="+mj-cs"/>
                          <a:sym typeface="Helvetica Neue"/>
                        </a:rPr>
                        <a:t>VUE</a:t>
                      </a:r>
                    </a:p>
                  </a:txBody>
                  <a:tcPr marL="50800" marR="50800" marT="50800" marB="50800" horzOverflow="overflow">
                    <a:lnL w="12700">
                      <a:noFill/>
                      <a:miter lim="400000"/>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a:noFill/>
                      <a:miter lim="400000"/>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86009">
                <a:tc>
                  <a:txBody>
                    <a:bodyPr/>
                    <a:lstStyle/>
                    <a:p>
                      <a:pPr marL="457200" indent="-457200" algn="l" defTabSz="821531">
                        <a:buFont typeface="Arial" panose="020B0604020202020204" pitchFamily="34" charset="0"/>
                        <a:buChar char="•"/>
                        <a:defRPr sz="1800"/>
                      </a:pPr>
                      <a:r>
                        <a:rPr sz="4000" dirty="0">
                          <a:solidFill>
                            <a:srgbClr val="FFFFFF"/>
                          </a:solidFill>
                          <a:latin typeface="+mj-lt"/>
                          <a:ea typeface="+mj-ea"/>
                          <a:cs typeface="+mj-cs"/>
                          <a:sym typeface="Helvetica Neue"/>
                        </a:rPr>
                        <a:t>Framework</a:t>
                      </a:r>
                    </a:p>
                  </a:txBody>
                  <a:tcPr marL="50800" marR="50800" marT="50800" marB="50800" horzOverflow="overflow">
                    <a:lnL w="12700" cap="flat" cmpd="sng" algn="ctr">
                      <a:noFill/>
                      <a:prstDash val="solid"/>
                      <a:round/>
                      <a:headEnd type="none" w="med" len="med"/>
                      <a:tailEnd type="none" w="med" len="med"/>
                    </a:lnL>
                    <a:lnR w="12700">
                      <a:noFill/>
                      <a:miter lim="400000"/>
                    </a:lnR>
                    <a:lnT w="12700">
                      <a:noFill/>
                      <a:miter lim="400000"/>
                    </a:lnT>
                    <a:lnB w="12700">
                      <a:noFill/>
                      <a:miter lim="400000"/>
                    </a:lnB>
                    <a:lnTlToBr w="12700" cmpd="sng">
                      <a:noFill/>
                      <a:prstDash val="solid"/>
                    </a:lnTlToBr>
                    <a:lnBlToTr w="12700" cmpd="sng">
                      <a:noFill/>
                      <a:prstDash val="solid"/>
                    </a:lnBlToTr>
                    <a:noFill/>
                  </a:tcPr>
                </a:tc>
                <a:tc>
                  <a:txBody>
                    <a:bodyPr/>
                    <a:lstStyle/>
                    <a:p>
                      <a:pPr marL="457200" indent="-457200" algn="l" defTabSz="821531">
                        <a:buFont typeface="Arial" panose="020B0604020202020204" pitchFamily="34" charset="0"/>
                        <a:buChar char="•"/>
                        <a:defRPr sz="1800"/>
                      </a:pPr>
                      <a:r>
                        <a:rPr sz="4000" dirty="0">
                          <a:solidFill>
                            <a:srgbClr val="FFFFFF"/>
                          </a:solidFill>
                          <a:latin typeface="+mj-lt"/>
                          <a:ea typeface="+mj-ea"/>
                          <a:cs typeface="+mj-cs"/>
                          <a:sym typeface="Helvetica Neue"/>
                        </a:rPr>
                        <a:t>Library</a:t>
                      </a:r>
                    </a:p>
                  </a:txBody>
                  <a:tcPr marL="50800" marR="50800" marT="50800" marB="50800" horzOverflow="overflow">
                    <a:lnL w="12700">
                      <a:noFill/>
                      <a:miter lim="400000"/>
                    </a:lnL>
                    <a:lnR w="12700">
                      <a:noFill/>
                      <a:miter lim="400000"/>
                    </a:lnR>
                    <a:lnT w="12700">
                      <a:noFill/>
                      <a:miter lim="400000"/>
                    </a:lnT>
                    <a:lnB w="12700">
                      <a:noFill/>
                      <a:miter lim="400000"/>
                    </a:lnB>
                    <a:lnTlToBr w="12700" cmpd="sng">
                      <a:noFill/>
                      <a:prstDash val="solid"/>
                    </a:lnTlToBr>
                    <a:lnBlToTr w="12700" cmpd="sng">
                      <a:noFill/>
                      <a:prstDash val="solid"/>
                    </a:lnBlToTr>
                    <a:noFill/>
                  </a:tcPr>
                </a:tc>
                <a:tc>
                  <a:txBody>
                    <a:bodyPr/>
                    <a:lstStyle/>
                    <a:p>
                      <a:pPr marL="457200" indent="-457200" algn="l" defTabSz="821531">
                        <a:buFont typeface="Arial" panose="020B0604020202020204" pitchFamily="34" charset="0"/>
                        <a:buChar char="•"/>
                        <a:defRPr sz="1800"/>
                      </a:pPr>
                      <a:r>
                        <a:rPr sz="4000">
                          <a:solidFill>
                            <a:srgbClr val="FFFFFF"/>
                          </a:solidFill>
                          <a:latin typeface="+mj-lt"/>
                          <a:ea typeface="+mj-ea"/>
                          <a:cs typeface="+mj-cs"/>
                          <a:sym typeface="Helvetica Neue"/>
                        </a:rPr>
                        <a:t>Library</a:t>
                      </a:r>
                    </a:p>
                  </a:txBody>
                  <a:tcPr marL="50800" marR="50800" marT="50800" marB="50800" horzOverflow="overflow">
                    <a:lnL w="12700">
                      <a:noFill/>
                      <a:miter lim="400000"/>
                    </a:lnL>
                    <a:lnR w="12700" cap="flat" cmpd="sng" algn="ctr">
                      <a:noFill/>
                      <a:prstDash val="solid"/>
                      <a:round/>
                      <a:headEnd type="none" w="med" len="med"/>
                      <a:tailEnd type="none" w="med" len="med"/>
                    </a:lnR>
                    <a:lnT w="12700">
                      <a:noFill/>
                      <a:miter lim="400000"/>
                    </a:lnT>
                    <a:lnB w="12700">
                      <a:noFill/>
                      <a:miter lim="400000"/>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8000">
                <a:tc>
                  <a:txBody>
                    <a:bodyPr/>
                    <a:lstStyle/>
                    <a:p>
                      <a:pPr marL="457200" indent="-457200" algn="l" defTabSz="821531">
                        <a:buFont typeface="Arial" panose="020B0604020202020204" pitchFamily="34" charset="0"/>
                        <a:buChar char="•"/>
                        <a:defRPr sz="1800"/>
                      </a:pPr>
                      <a:r>
                        <a:rPr sz="4000" dirty="0">
                          <a:solidFill>
                            <a:srgbClr val="FFFFFF"/>
                          </a:solidFill>
                          <a:latin typeface="+mj-lt"/>
                          <a:ea typeface="+mj-ea"/>
                          <a:cs typeface="+mj-cs"/>
                          <a:sym typeface="Helvetica Neue"/>
                        </a:rPr>
                        <a:t>Developed by Google</a:t>
                      </a:r>
                    </a:p>
                  </a:txBody>
                  <a:tcPr marL="50800" marR="50800" marT="50800" marB="50800" horzOverflow="overflow">
                    <a:lnL w="12700" cap="flat" cmpd="sng" algn="ctr">
                      <a:noFill/>
                      <a:prstDash val="solid"/>
                      <a:round/>
                      <a:headEnd type="none" w="med" len="med"/>
                      <a:tailEnd type="none" w="med" len="med"/>
                    </a:lnL>
                    <a:lnR w="12700">
                      <a:noFill/>
                      <a:miter lim="400000"/>
                    </a:lnR>
                    <a:lnT w="12700">
                      <a:noFill/>
                      <a:miter lim="400000"/>
                    </a:lnT>
                    <a:lnB w="12700">
                      <a:noFill/>
                      <a:miter lim="400000"/>
                    </a:lnB>
                    <a:lnTlToBr w="12700" cmpd="sng">
                      <a:noFill/>
                      <a:prstDash val="solid"/>
                    </a:lnTlToBr>
                    <a:lnBlToTr w="12700" cmpd="sng">
                      <a:noFill/>
                      <a:prstDash val="solid"/>
                    </a:lnBlToTr>
                    <a:noFill/>
                  </a:tcPr>
                </a:tc>
                <a:tc>
                  <a:txBody>
                    <a:bodyPr/>
                    <a:lstStyle/>
                    <a:p>
                      <a:pPr marL="457200" indent="-457200" algn="l" defTabSz="821531">
                        <a:buFont typeface="Arial" panose="020B0604020202020204" pitchFamily="34" charset="0"/>
                        <a:buChar char="•"/>
                        <a:defRPr sz="1800"/>
                      </a:pPr>
                      <a:r>
                        <a:rPr sz="4000" dirty="0">
                          <a:solidFill>
                            <a:srgbClr val="FFFFFF"/>
                          </a:solidFill>
                          <a:latin typeface="+mj-lt"/>
                          <a:ea typeface="+mj-ea"/>
                          <a:cs typeface="+mj-cs"/>
                          <a:sym typeface="Helvetica Neue"/>
                        </a:rPr>
                        <a:t>Developed by Facebook</a:t>
                      </a:r>
                    </a:p>
                  </a:txBody>
                  <a:tcPr marL="50800" marR="50800" marT="50800" marB="50800" horzOverflow="overflow">
                    <a:lnL w="12700">
                      <a:noFill/>
                      <a:miter lim="400000"/>
                    </a:lnL>
                    <a:lnR w="12700">
                      <a:noFill/>
                      <a:miter lim="400000"/>
                    </a:lnR>
                    <a:lnT w="12700">
                      <a:noFill/>
                      <a:miter lim="400000"/>
                    </a:lnT>
                    <a:lnB w="12700">
                      <a:noFill/>
                      <a:miter lim="400000"/>
                    </a:lnB>
                    <a:lnTlToBr w="12700" cmpd="sng">
                      <a:noFill/>
                      <a:prstDash val="solid"/>
                    </a:lnTlToBr>
                    <a:lnBlToTr w="12700" cmpd="sng">
                      <a:noFill/>
                      <a:prstDash val="solid"/>
                    </a:lnBlToTr>
                    <a:noFill/>
                  </a:tcPr>
                </a:tc>
                <a:tc>
                  <a:txBody>
                    <a:bodyPr/>
                    <a:lstStyle/>
                    <a:p>
                      <a:pPr marL="457200" indent="-457200" algn="l" defTabSz="821531">
                        <a:buFont typeface="Arial" panose="020B0604020202020204" pitchFamily="34" charset="0"/>
                        <a:buChar char="•"/>
                        <a:defRPr sz="1800"/>
                      </a:pPr>
                      <a:r>
                        <a:rPr sz="4000">
                          <a:solidFill>
                            <a:srgbClr val="FFFFFF"/>
                          </a:solidFill>
                          <a:latin typeface="+mj-lt"/>
                          <a:ea typeface="+mj-ea"/>
                          <a:cs typeface="+mj-cs"/>
                          <a:sym typeface="Helvetica Neue"/>
                        </a:rPr>
                        <a:t>Open-Source Project</a:t>
                      </a:r>
                    </a:p>
                  </a:txBody>
                  <a:tcPr marL="50800" marR="50800" marT="50800" marB="50800" horzOverflow="overflow">
                    <a:lnL w="12700">
                      <a:noFill/>
                      <a:miter lim="400000"/>
                    </a:lnL>
                    <a:lnR w="12700" cap="flat" cmpd="sng" algn="ctr">
                      <a:noFill/>
                      <a:prstDash val="solid"/>
                      <a:round/>
                      <a:headEnd type="none" w="med" len="med"/>
                      <a:tailEnd type="none" w="med" len="med"/>
                    </a:lnR>
                    <a:lnT w="12700">
                      <a:noFill/>
                      <a:miter lim="400000"/>
                    </a:lnT>
                    <a:lnB w="12700">
                      <a:noFill/>
                      <a:miter lim="400000"/>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5257">
                <a:tc>
                  <a:txBody>
                    <a:bodyPr/>
                    <a:lstStyle/>
                    <a:p>
                      <a:pPr marL="457200" indent="-457200" algn="l" defTabSz="821531">
                        <a:buFont typeface="Arial" panose="020B0604020202020204" pitchFamily="34" charset="0"/>
                        <a:buChar char="•"/>
                        <a:defRPr sz="1800"/>
                      </a:pPr>
                      <a:r>
                        <a:rPr sz="4000" dirty="0">
                          <a:solidFill>
                            <a:srgbClr val="FFFFFF"/>
                          </a:solidFill>
                          <a:latin typeface="+mj-lt"/>
                          <a:ea typeface="+mj-ea"/>
                          <a:cs typeface="+mj-cs"/>
                          <a:sym typeface="Helvetica Neue"/>
                        </a:rPr>
                        <a:t>Typescript</a:t>
                      </a:r>
                    </a:p>
                  </a:txBody>
                  <a:tcPr marL="50800" marR="50800" marT="50800" marB="50800" horzOverflow="overflow">
                    <a:lnL w="12700" cap="flat" cmpd="sng" algn="ctr">
                      <a:noFill/>
                      <a:prstDash val="solid"/>
                      <a:round/>
                      <a:headEnd type="none" w="med" len="med"/>
                      <a:tailEnd type="none" w="med" len="med"/>
                    </a:lnL>
                    <a:lnR w="12700">
                      <a:noFill/>
                      <a:miter lim="400000"/>
                    </a:lnR>
                    <a:lnT w="12700">
                      <a:noFill/>
                      <a:miter lim="400000"/>
                    </a:lnT>
                    <a:lnB w="12700">
                      <a:noFill/>
                      <a:miter lim="400000"/>
                    </a:lnB>
                    <a:lnTlToBr w="12700" cmpd="sng">
                      <a:noFill/>
                      <a:prstDash val="solid"/>
                    </a:lnTlToBr>
                    <a:lnBlToTr w="12700" cmpd="sng">
                      <a:noFill/>
                      <a:prstDash val="solid"/>
                    </a:lnBlToTr>
                    <a:noFill/>
                  </a:tcPr>
                </a:tc>
                <a:tc>
                  <a:txBody>
                    <a:bodyPr/>
                    <a:lstStyle/>
                    <a:p>
                      <a:pPr marL="457200" indent="-457200" algn="l" defTabSz="821531">
                        <a:buFont typeface="Arial" panose="020B0604020202020204" pitchFamily="34" charset="0"/>
                        <a:buChar char="•"/>
                        <a:defRPr sz="1800"/>
                      </a:pPr>
                      <a:r>
                        <a:rPr sz="4000">
                          <a:solidFill>
                            <a:srgbClr val="FFFFFF"/>
                          </a:solidFill>
                          <a:latin typeface="+mj-lt"/>
                          <a:ea typeface="+mj-ea"/>
                          <a:cs typeface="+mj-cs"/>
                          <a:sym typeface="Helvetica Neue"/>
                        </a:rPr>
                        <a:t>JSX</a:t>
                      </a:r>
                    </a:p>
                  </a:txBody>
                  <a:tcPr marL="50800" marR="50800" marT="50800" marB="50800" horzOverflow="overflow">
                    <a:lnL w="12700">
                      <a:noFill/>
                      <a:miter lim="400000"/>
                    </a:lnL>
                    <a:lnR w="12700">
                      <a:noFill/>
                      <a:miter lim="400000"/>
                    </a:lnR>
                    <a:lnT w="12700">
                      <a:noFill/>
                      <a:miter lim="400000"/>
                    </a:lnT>
                    <a:lnB w="12700">
                      <a:noFill/>
                      <a:miter lim="400000"/>
                    </a:lnB>
                    <a:lnTlToBr w="12700" cmpd="sng">
                      <a:noFill/>
                      <a:prstDash val="solid"/>
                    </a:lnTlToBr>
                    <a:lnBlToTr w="12700" cmpd="sng">
                      <a:noFill/>
                      <a:prstDash val="solid"/>
                    </a:lnBlToTr>
                    <a:noFill/>
                  </a:tcPr>
                </a:tc>
                <a:tc>
                  <a:txBody>
                    <a:bodyPr/>
                    <a:lstStyle/>
                    <a:p>
                      <a:pPr marL="457200" indent="-457200" algn="l" defTabSz="821531">
                        <a:buFont typeface="Arial" panose="020B0604020202020204" pitchFamily="34" charset="0"/>
                        <a:buChar char="•"/>
                        <a:defRPr sz="1800"/>
                      </a:pPr>
                      <a:r>
                        <a:rPr sz="4000" dirty="0">
                          <a:solidFill>
                            <a:srgbClr val="FFFFFF"/>
                          </a:solidFill>
                          <a:latin typeface="+mj-lt"/>
                          <a:ea typeface="+mj-ea"/>
                          <a:cs typeface="+mj-cs"/>
                          <a:sym typeface="Helvetica Neue"/>
                        </a:rPr>
                        <a:t>HTML &amp; JavaScript</a:t>
                      </a:r>
                    </a:p>
                  </a:txBody>
                  <a:tcPr marL="50800" marR="50800" marT="50800" marB="50800" horzOverflow="overflow">
                    <a:lnL w="12700">
                      <a:noFill/>
                      <a:miter lim="400000"/>
                    </a:lnL>
                    <a:lnR w="12700" cap="flat" cmpd="sng" algn="ctr">
                      <a:noFill/>
                      <a:prstDash val="solid"/>
                      <a:round/>
                      <a:headEnd type="none" w="med" len="med"/>
                      <a:tailEnd type="none" w="med" len="med"/>
                    </a:lnR>
                    <a:lnT w="12700">
                      <a:noFill/>
                      <a:miter lim="400000"/>
                    </a:lnT>
                    <a:lnB w="12700">
                      <a:noFill/>
                      <a:miter lim="400000"/>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12800">
                <a:tc>
                  <a:txBody>
                    <a:bodyPr/>
                    <a:lstStyle/>
                    <a:p>
                      <a:pPr marL="457200" indent="-457200" algn="l" defTabSz="821531">
                        <a:buFont typeface="Arial" panose="020B0604020202020204" pitchFamily="34" charset="0"/>
                        <a:buChar char="•"/>
                        <a:defRPr sz="1800"/>
                      </a:pPr>
                      <a:r>
                        <a:rPr lang="en-IN" sz="4000" dirty="0">
                          <a:solidFill>
                            <a:srgbClr val="FFFFFF"/>
                          </a:solidFill>
                          <a:latin typeface="+mj-lt"/>
                          <a:ea typeface="+mj-ea"/>
                          <a:cs typeface="+mj-cs"/>
                          <a:sym typeface="Helvetica Neue"/>
                        </a:rPr>
                        <a:t>Develop</a:t>
                      </a:r>
                      <a:r>
                        <a:rPr sz="4000" dirty="0">
                          <a:solidFill>
                            <a:srgbClr val="FFFFFF"/>
                          </a:solidFill>
                          <a:latin typeface="+mj-lt"/>
                          <a:ea typeface="+mj-ea"/>
                          <a:cs typeface="+mj-cs"/>
                          <a:sym typeface="Helvetica Neue"/>
                        </a:rPr>
                        <a:t> Native, Hybrid </a:t>
                      </a:r>
                      <a:endParaRPr lang="en-IN" sz="4000" dirty="0">
                        <a:solidFill>
                          <a:srgbClr val="FFFFFF"/>
                        </a:solidFill>
                        <a:latin typeface="+mj-lt"/>
                        <a:ea typeface="+mj-ea"/>
                        <a:cs typeface="+mj-cs"/>
                        <a:sym typeface="Helvetica Neue"/>
                      </a:endParaRPr>
                    </a:p>
                    <a:p>
                      <a:pPr marL="0" indent="0" algn="l" defTabSz="821531">
                        <a:buFont typeface="Arial" panose="020B0604020202020204" pitchFamily="34" charset="0"/>
                        <a:buNone/>
                        <a:defRPr sz="1800"/>
                      </a:pPr>
                      <a:r>
                        <a:rPr lang="en-IN" sz="4000" dirty="0">
                          <a:solidFill>
                            <a:srgbClr val="FFFFFF"/>
                          </a:solidFill>
                          <a:latin typeface="+mj-lt"/>
                          <a:ea typeface="+mj-ea"/>
                          <a:cs typeface="+mj-cs"/>
                          <a:sym typeface="Helvetica Neue"/>
                        </a:rPr>
                        <a:t>   &amp; </a:t>
                      </a:r>
                      <a:r>
                        <a:rPr sz="4000" dirty="0">
                          <a:solidFill>
                            <a:srgbClr val="FFFFFF"/>
                          </a:solidFill>
                          <a:latin typeface="+mj-lt"/>
                          <a:ea typeface="+mj-ea"/>
                          <a:cs typeface="+mj-cs"/>
                          <a:sym typeface="Helvetica Neue"/>
                        </a:rPr>
                        <a:t>Web apps</a:t>
                      </a:r>
                    </a:p>
                  </a:txBody>
                  <a:tcPr marL="50800" marR="50800" marT="50800" marB="50800" horzOverflow="overflow">
                    <a:lnL w="12700" cap="flat" cmpd="sng" algn="ctr">
                      <a:noFill/>
                      <a:prstDash val="solid"/>
                      <a:round/>
                      <a:headEnd type="none" w="med" len="med"/>
                      <a:tailEnd type="none" w="med" len="med"/>
                    </a:lnL>
                    <a:lnR w="12700">
                      <a:noFill/>
                      <a:miter lim="400000"/>
                    </a:lnR>
                    <a:lnT w="12700">
                      <a:noFill/>
                      <a:miter lim="400000"/>
                    </a:lnT>
                    <a:lnB w="12700">
                      <a:noFill/>
                      <a:miter lim="400000"/>
                    </a:lnB>
                    <a:lnTlToBr w="12700" cmpd="sng">
                      <a:noFill/>
                      <a:prstDash val="solid"/>
                    </a:lnTlToBr>
                    <a:lnBlToTr w="12700" cmpd="sng">
                      <a:noFill/>
                      <a:prstDash val="solid"/>
                    </a:lnBlToTr>
                    <a:noFill/>
                  </a:tcPr>
                </a:tc>
                <a:tc>
                  <a:txBody>
                    <a:bodyPr/>
                    <a:lstStyle/>
                    <a:p>
                      <a:pPr marL="457200" indent="-457200" algn="l" defTabSz="821531">
                        <a:buFont typeface="Arial" panose="020B0604020202020204" pitchFamily="34" charset="0"/>
                        <a:buChar char="•"/>
                        <a:defRPr sz="1800"/>
                      </a:pPr>
                      <a:r>
                        <a:rPr lang="en-IN" sz="4000" dirty="0">
                          <a:solidFill>
                            <a:srgbClr val="FFFFFF"/>
                          </a:solidFill>
                          <a:latin typeface="+mj-lt"/>
                          <a:ea typeface="+mj-ea"/>
                          <a:cs typeface="+mj-cs"/>
                          <a:sym typeface="Helvetica Neue"/>
                        </a:rPr>
                        <a:t>Develop</a:t>
                      </a:r>
                      <a:r>
                        <a:rPr sz="4000" dirty="0">
                          <a:solidFill>
                            <a:srgbClr val="FFFFFF"/>
                          </a:solidFill>
                          <a:latin typeface="+mj-lt"/>
                          <a:ea typeface="+mj-ea"/>
                          <a:cs typeface="+mj-cs"/>
                          <a:sym typeface="Helvetica Neue"/>
                        </a:rPr>
                        <a:t> SPA</a:t>
                      </a:r>
                      <a:r>
                        <a:rPr lang="en-IN" sz="4000" dirty="0">
                          <a:solidFill>
                            <a:srgbClr val="FFFFFF"/>
                          </a:solidFill>
                          <a:latin typeface="+mj-lt"/>
                          <a:ea typeface="+mj-ea"/>
                          <a:cs typeface="+mj-cs"/>
                          <a:sym typeface="Helvetica Neue"/>
                        </a:rPr>
                        <a:t> &amp;</a:t>
                      </a:r>
                    </a:p>
                    <a:p>
                      <a:pPr marL="0" indent="0" algn="l" defTabSz="821531">
                        <a:buFont typeface="Arial" panose="020B0604020202020204" pitchFamily="34" charset="0"/>
                        <a:buNone/>
                        <a:defRPr sz="1800"/>
                      </a:pPr>
                      <a:r>
                        <a:rPr lang="en-IN" sz="4000" dirty="0">
                          <a:solidFill>
                            <a:srgbClr val="FFFFFF"/>
                          </a:solidFill>
                          <a:latin typeface="+mj-lt"/>
                          <a:ea typeface="+mj-ea"/>
                          <a:cs typeface="+mj-cs"/>
                          <a:sym typeface="Helvetica Neue"/>
                        </a:rPr>
                        <a:t>   </a:t>
                      </a:r>
                      <a:r>
                        <a:rPr sz="4000" dirty="0">
                          <a:solidFill>
                            <a:srgbClr val="FFFFFF"/>
                          </a:solidFill>
                          <a:latin typeface="+mj-lt"/>
                          <a:ea typeface="+mj-ea"/>
                          <a:cs typeface="+mj-cs"/>
                          <a:sym typeface="Helvetica Neue"/>
                        </a:rPr>
                        <a:t>Mobile Apps</a:t>
                      </a:r>
                    </a:p>
                  </a:txBody>
                  <a:tcPr marL="50800" marR="50800" marT="50800" marB="50800" horzOverflow="overflow">
                    <a:lnL w="12700">
                      <a:noFill/>
                      <a:miter lim="400000"/>
                    </a:lnL>
                    <a:lnR w="12700">
                      <a:noFill/>
                      <a:miter lim="400000"/>
                    </a:lnR>
                    <a:lnT w="12700">
                      <a:noFill/>
                      <a:miter lim="400000"/>
                    </a:lnT>
                    <a:lnB w="12700">
                      <a:noFill/>
                      <a:miter lim="400000"/>
                    </a:lnB>
                    <a:lnTlToBr w="12700" cmpd="sng">
                      <a:noFill/>
                      <a:prstDash val="solid"/>
                    </a:lnTlToBr>
                    <a:lnBlToTr w="12700" cmpd="sng">
                      <a:noFill/>
                      <a:prstDash val="solid"/>
                    </a:lnBlToTr>
                    <a:noFill/>
                  </a:tcPr>
                </a:tc>
                <a:tc>
                  <a:txBody>
                    <a:bodyPr/>
                    <a:lstStyle/>
                    <a:p>
                      <a:pPr marL="457200" indent="-457200" algn="l" defTabSz="821531">
                        <a:buFont typeface="Arial" panose="020B0604020202020204" pitchFamily="34" charset="0"/>
                        <a:buChar char="•"/>
                        <a:defRPr sz="1800"/>
                      </a:pPr>
                      <a:r>
                        <a:rPr lang="en-IN" sz="4000" dirty="0">
                          <a:solidFill>
                            <a:srgbClr val="FFFFFF"/>
                          </a:solidFill>
                          <a:latin typeface="+mj-lt"/>
                          <a:ea typeface="+mj-ea"/>
                          <a:cs typeface="+mj-cs"/>
                          <a:sym typeface="Helvetica Neue"/>
                        </a:rPr>
                        <a:t>Develop</a:t>
                      </a:r>
                      <a:r>
                        <a:rPr sz="4000" dirty="0">
                          <a:solidFill>
                            <a:srgbClr val="FFFFFF"/>
                          </a:solidFill>
                          <a:latin typeface="+mj-lt"/>
                          <a:ea typeface="+mj-ea"/>
                          <a:cs typeface="+mj-cs"/>
                          <a:sym typeface="Helvetica Neue"/>
                        </a:rPr>
                        <a:t> SPA </a:t>
                      </a:r>
                      <a:r>
                        <a:rPr lang="en-IN" sz="4000" dirty="0">
                          <a:solidFill>
                            <a:srgbClr val="FFFFFF"/>
                          </a:solidFill>
                          <a:latin typeface="+mj-lt"/>
                          <a:ea typeface="+mj-ea"/>
                          <a:cs typeface="+mj-cs"/>
                          <a:sym typeface="Helvetica Neue"/>
                        </a:rPr>
                        <a:t>&amp;</a:t>
                      </a:r>
                      <a:r>
                        <a:rPr sz="4000" dirty="0">
                          <a:solidFill>
                            <a:srgbClr val="FFFFFF"/>
                          </a:solidFill>
                          <a:latin typeface="+mj-lt"/>
                          <a:ea typeface="+mj-ea"/>
                          <a:cs typeface="+mj-cs"/>
                          <a:sym typeface="Helvetica Neue"/>
                        </a:rPr>
                        <a:t> </a:t>
                      </a:r>
                      <a:endParaRPr lang="en-IN" sz="4000" dirty="0">
                        <a:solidFill>
                          <a:srgbClr val="FFFFFF"/>
                        </a:solidFill>
                        <a:latin typeface="+mj-lt"/>
                        <a:ea typeface="+mj-ea"/>
                        <a:cs typeface="+mj-cs"/>
                        <a:sym typeface="Helvetica Neue"/>
                      </a:endParaRPr>
                    </a:p>
                    <a:p>
                      <a:pPr marL="0" indent="0" algn="l" defTabSz="821531">
                        <a:buFont typeface="Arial" panose="020B0604020202020204" pitchFamily="34" charset="0"/>
                        <a:buNone/>
                        <a:defRPr sz="1800"/>
                      </a:pPr>
                      <a:r>
                        <a:rPr lang="en-IN" sz="4000" dirty="0">
                          <a:solidFill>
                            <a:srgbClr val="FFFFFF"/>
                          </a:solidFill>
                          <a:latin typeface="+mj-lt"/>
                          <a:ea typeface="+mj-ea"/>
                          <a:cs typeface="+mj-cs"/>
                          <a:sym typeface="Helvetica Neue"/>
                        </a:rPr>
                        <a:t>   </a:t>
                      </a:r>
                      <a:r>
                        <a:rPr sz="4000" dirty="0">
                          <a:solidFill>
                            <a:srgbClr val="FFFFFF"/>
                          </a:solidFill>
                          <a:latin typeface="+mj-lt"/>
                          <a:ea typeface="+mj-ea"/>
                          <a:cs typeface="+mj-cs"/>
                          <a:sym typeface="Helvetica Neue"/>
                        </a:rPr>
                        <a:t>Native Apps</a:t>
                      </a:r>
                    </a:p>
                  </a:txBody>
                  <a:tcPr marL="50800" marR="50800" marT="50800" marB="50800" horzOverflow="overflow">
                    <a:lnL w="12700">
                      <a:noFill/>
                      <a:miter lim="400000"/>
                    </a:lnL>
                    <a:lnR w="12700" cap="flat" cmpd="sng" algn="ctr">
                      <a:noFill/>
                      <a:prstDash val="solid"/>
                      <a:round/>
                      <a:headEnd type="none" w="med" len="med"/>
                      <a:tailEnd type="none" w="med" len="med"/>
                    </a:lnR>
                    <a:lnT w="12700">
                      <a:noFill/>
                      <a:miter lim="400000"/>
                    </a:lnT>
                    <a:lnB w="12700">
                      <a:noFill/>
                      <a:miter lim="400000"/>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9600">
                <a:tc>
                  <a:txBody>
                    <a:bodyPr/>
                    <a:lstStyle/>
                    <a:p>
                      <a:pPr marL="457200" indent="-457200" algn="l" defTabSz="821531">
                        <a:buFont typeface="Arial" panose="020B0604020202020204" pitchFamily="34" charset="0"/>
                        <a:buChar char="•"/>
                        <a:defRPr sz="1800"/>
                      </a:pPr>
                      <a:r>
                        <a:rPr sz="4000" dirty="0">
                          <a:solidFill>
                            <a:srgbClr val="FFFFFF"/>
                          </a:solidFill>
                          <a:latin typeface="+mj-lt"/>
                          <a:ea typeface="+mj-ea"/>
                          <a:cs typeface="+mj-cs"/>
                          <a:sym typeface="Helvetica Neue"/>
                        </a:rPr>
                        <a:t>MVC architecture</a:t>
                      </a:r>
                    </a:p>
                  </a:txBody>
                  <a:tcPr marL="50800" marR="50800" marT="50800" marB="50800" horzOverflow="overflow">
                    <a:lnL w="12700" cap="flat" cmpd="sng" algn="ctr">
                      <a:noFill/>
                      <a:prstDash val="solid"/>
                      <a:round/>
                      <a:headEnd type="none" w="med" len="med"/>
                      <a:tailEnd type="none" w="med" len="med"/>
                    </a:lnL>
                    <a:lnR w="12700">
                      <a:noFill/>
                      <a:miter lim="400000"/>
                    </a:lnR>
                    <a:lnT w="12700">
                      <a:noFill/>
                      <a:miter lim="400000"/>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57200" indent="-457200" algn="l" defTabSz="821531">
                        <a:buFont typeface="Arial" panose="020B0604020202020204" pitchFamily="34" charset="0"/>
                        <a:buChar char="•"/>
                        <a:defRPr sz="1800"/>
                      </a:pPr>
                      <a:r>
                        <a:rPr sz="4000" dirty="0">
                          <a:solidFill>
                            <a:srgbClr val="FFFFFF"/>
                          </a:solidFill>
                          <a:latin typeface="+mj-lt"/>
                          <a:ea typeface="+mj-ea"/>
                          <a:cs typeface="+mj-cs"/>
                          <a:sym typeface="Helvetica Neue"/>
                        </a:rPr>
                        <a:t>Virtual DOM</a:t>
                      </a:r>
                    </a:p>
                  </a:txBody>
                  <a:tcPr marL="50800" marR="50800" marT="50800" marB="50800" horzOverflow="overflow">
                    <a:lnL w="12700">
                      <a:noFill/>
                      <a:miter lim="400000"/>
                    </a:lnL>
                    <a:lnR w="12700">
                      <a:noFill/>
                      <a:miter lim="400000"/>
                    </a:lnR>
                    <a:lnT w="12700">
                      <a:noFill/>
                      <a:miter lim="400000"/>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57200" indent="-457200" algn="l" defTabSz="821531">
                        <a:buFont typeface="Arial" panose="020B0604020202020204" pitchFamily="34" charset="0"/>
                        <a:buChar char="•"/>
                        <a:defRPr sz="1800"/>
                      </a:pPr>
                      <a:r>
                        <a:rPr sz="4000" dirty="0">
                          <a:solidFill>
                            <a:srgbClr val="FFFFFF"/>
                          </a:solidFill>
                          <a:latin typeface="+mj-lt"/>
                          <a:ea typeface="+mj-ea"/>
                          <a:cs typeface="+mj-cs"/>
                          <a:sym typeface="Helvetica Neue"/>
                        </a:rPr>
                        <a:t>Virtual DOM</a:t>
                      </a:r>
                    </a:p>
                  </a:txBody>
                  <a:tcPr marL="50800" marR="50800" marT="50800" marB="50800" horzOverflow="overflow">
                    <a:lnL w="12700">
                      <a:noFill/>
                      <a:miter lim="400000"/>
                    </a:lnL>
                    <a:lnR w="12700" cap="flat" cmpd="sng" algn="ctr">
                      <a:noFill/>
                      <a:prstDash val="solid"/>
                      <a:round/>
                      <a:headEnd type="none" w="med" len="med"/>
                      <a:tailEnd type="none" w="med" len="med"/>
                    </a:lnR>
                    <a:lnT w="12700">
                      <a:noFill/>
                      <a:miter lim="400000"/>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pic>
        <p:nvPicPr>
          <p:cNvPr id="154"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What is React ?">
            <a:extLst>
              <a:ext uri="{FF2B5EF4-FFF2-40B4-BE49-F238E27FC236}">
                <a16:creationId xmlns:a16="http://schemas.microsoft.com/office/drawing/2014/main" id="{EDEC5C5D-6203-923A-1838-5E860F1EA509}"/>
              </a:ext>
            </a:extLst>
          </p:cNvPr>
          <p:cNvSpPr txBox="1">
            <a:spLocks/>
          </p:cNvSpPr>
          <p:nvPr/>
        </p:nvSpPr>
        <p:spPr>
          <a:xfrm>
            <a:off x="1280001" y="1417841"/>
            <a:ext cx="10462055"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Autofit/>
          </a:bodyPr>
          <a:lstStyle>
            <a:lvl1pPr marL="0" marR="0" indent="0" algn="ctr" defTabSz="821531" rtl="0" latinLnBrk="0">
              <a:lnSpc>
                <a:spcPct val="100000"/>
              </a:lnSpc>
              <a:spcBef>
                <a:spcPts val="0"/>
              </a:spcBef>
              <a:spcAft>
                <a:spcPts val="0"/>
              </a:spcAft>
              <a:buClrTx/>
              <a:buSzTx/>
              <a:buFontTx/>
              <a:buNone/>
              <a:tabLst/>
              <a:defRPr sz="7600" b="0" i="0" u="none" strike="noStrike" cap="none" spc="0" baseline="0">
                <a:ln>
                  <a:noFill/>
                </a:ln>
                <a:solidFill>
                  <a:srgbClr val="FFE444"/>
                </a:solidFill>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pPr algn="l" hangingPunct="1"/>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Angular vs React vs Vue</a:t>
            </a:r>
          </a:p>
        </p:txBody>
      </p:sp>
      <p:pic>
        <p:nvPicPr>
          <p:cNvPr id="3" name="Image" descr="Image">
            <a:extLst>
              <a:ext uri="{FF2B5EF4-FFF2-40B4-BE49-F238E27FC236}">
                <a16:creationId xmlns:a16="http://schemas.microsoft.com/office/drawing/2014/main" id="{D100A00F-23EF-4551-255D-FBA60F1A642D}"/>
              </a:ext>
            </a:extLst>
          </p:cNvPr>
          <p:cNvPicPr>
            <a:picLocks noChangeAspect="1"/>
          </p:cNvPicPr>
          <p:nvPr/>
        </p:nvPicPr>
        <p:blipFill>
          <a:blip r:embed="rId3"/>
          <a:stretch>
            <a:fillRect/>
          </a:stretch>
        </p:blipFill>
        <p:spPr>
          <a:xfrm>
            <a:off x="2743633" y="3529430"/>
            <a:ext cx="2458322" cy="2458322"/>
          </a:xfrm>
          <a:prstGeom prst="rect">
            <a:avLst/>
          </a:prstGeom>
          <a:ln w="12700">
            <a:miter lim="400000"/>
          </a:ln>
        </p:spPr>
      </p:pic>
      <p:pic>
        <p:nvPicPr>
          <p:cNvPr id="4" name="Image" descr="Image">
            <a:extLst>
              <a:ext uri="{FF2B5EF4-FFF2-40B4-BE49-F238E27FC236}">
                <a16:creationId xmlns:a16="http://schemas.microsoft.com/office/drawing/2014/main" id="{C84E91B7-7177-8E43-41BA-B7EEBC268B4D}"/>
              </a:ext>
            </a:extLst>
          </p:cNvPr>
          <p:cNvPicPr>
            <a:picLocks noChangeAspect="1"/>
          </p:cNvPicPr>
          <p:nvPr/>
        </p:nvPicPr>
        <p:blipFill>
          <a:blip r:embed="rId4"/>
          <a:stretch>
            <a:fillRect/>
          </a:stretch>
        </p:blipFill>
        <p:spPr>
          <a:xfrm>
            <a:off x="9513323" y="3703798"/>
            <a:ext cx="2833353" cy="2109586"/>
          </a:xfrm>
          <a:prstGeom prst="rect">
            <a:avLst/>
          </a:prstGeom>
          <a:ln w="12700">
            <a:miter lim="400000"/>
          </a:ln>
        </p:spPr>
      </p:pic>
      <p:pic>
        <p:nvPicPr>
          <p:cNvPr id="5" name="Image" descr="Image">
            <a:extLst>
              <a:ext uri="{FF2B5EF4-FFF2-40B4-BE49-F238E27FC236}">
                <a16:creationId xmlns:a16="http://schemas.microsoft.com/office/drawing/2014/main" id="{27CD6A0F-4289-843F-8F33-FD6C93A4A03D}"/>
              </a:ext>
            </a:extLst>
          </p:cNvPr>
          <p:cNvPicPr>
            <a:picLocks noChangeAspect="1"/>
          </p:cNvPicPr>
          <p:nvPr/>
        </p:nvPicPr>
        <p:blipFill>
          <a:blip r:embed="rId5"/>
          <a:stretch>
            <a:fillRect/>
          </a:stretch>
        </p:blipFill>
        <p:spPr>
          <a:xfrm>
            <a:off x="17122502" y="3925845"/>
            <a:ext cx="1921722" cy="166549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Implementing Routing</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3" name="Picture 2">
            <a:extLst>
              <a:ext uri="{FF2B5EF4-FFF2-40B4-BE49-F238E27FC236}">
                <a16:creationId xmlns:a16="http://schemas.microsoft.com/office/drawing/2014/main" id="{FA12EC4E-765A-C025-6D7F-34AAE4493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001" y="3162878"/>
            <a:ext cx="16473162" cy="9673504"/>
          </a:xfrm>
          <a:prstGeom prst="rect">
            <a:avLst/>
          </a:prstGeom>
        </p:spPr>
      </p:pic>
      <p:sp>
        <p:nvSpPr>
          <p:cNvPr id="5" name="TextBox 4">
            <a:extLst>
              <a:ext uri="{FF2B5EF4-FFF2-40B4-BE49-F238E27FC236}">
                <a16:creationId xmlns:a16="http://schemas.microsoft.com/office/drawing/2014/main" id="{84F1DC9E-0A20-7498-ED9F-4FB7E01C27E5}"/>
              </a:ext>
            </a:extLst>
          </p:cNvPr>
          <p:cNvSpPr txBox="1"/>
          <p:nvPr/>
        </p:nvSpPr>
        <p:spPr>
          <a:xfrm>
            <a:off x="14841812" y="11630443"/>
            <a:ext cx="1218912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71500" indent="-571500" algn="l" fontAlgn="ctr">
              <a:lnSpc>
                <a:spcPct val="150000"/>
              </a:lnSpc>
              <a:buFont typeface="Arial" panose="020B0604020202020204" pitchFamily="34" charset="0"/>
              <a:buChar char="•"/>
            </a:pPr>
            <a:r>
              <a:rPr lang="en-IN" sz="4800" b="1" i="1" dirty="0">
                <a:solidFill>
                  <a:schemeClr val="bg1"/>
                </a:solidFill>
                <a:latin typeface="Calibri" panose="020F0502020204030204" pitchFamily="34" charset="0"/>
                <a:ea typeface="Calibri" panose="020F0502020204030204" pitchFamily="34" charset="0"/>
                <a:cs typeface="Calibri" panose="020F0502020204030204" pitchFamily="34" charset="0"/>
              </a:rPr>
              <a:t>Step 2 : Set-up Routes and Route. </a:t>
            </a:r>
          </a:p>
        </p:txBody>
      </p:sp>
    </p:spTree>
    <p:extLst>
      <p:ext uri="{BB962C8B-B14F-4D97-AF65-F5344CB8AC3E}">
        <p14:creationId xmlns:p14="http://schemas.microsoft.com/office/powerpoint/2010/main" val="78295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Router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CD54E865-DEEA-0501-6A9E-0A164D7A56D0}"/>
              </a:ext>
            </a:extLst>
          </p:cNvPr>
          <p:cNvSpPr txBox="1"/>
          <p:nvPr/>
        </p:nvSpPr>
        <p:spPr>
          <a:xfrm>
            <a:off x="2493981" y="3395415"/>
            <a:ext cx="11877627" cy="5632311"/>
          </a:xfrm>
          <a:prstGeom prst="rect">
            <a:avLst/>
          </a:prstGeom>
          <a:noFill/>
        </p:spPr>
        <p:txBody>
          <a:bodyPr wrap="square" rtlCol="0">
            <a:spAutoFit/>
          </a:bodyPr>
          <a:lstStyle/>
          <a:p>
            <a:pPr algn="l">
              <a:lnSpc>
                <a:spcPct val="150000"/>
              </a:lnSpc>
            </a:pP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Components </a:t>
            </a:r>
          </a:p>
          <a:p>
            <a:pPr marL="571500" indent="-571500" algn="l" fontAlgn="ctr">
              <a:lnSpc>
                <a:spcPct val="150000"/>
              </a:lnSpc>
              <a:buFont typeface="Arial" panose="020B0604020202020204" pitchFamily="34" charset="0"/>
              <a:buChar char="•"/>
            </a:pPr>
            <a:r>
              <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rPr>
              <a:t>Link </a:t>
            </a:r>
          </a:p>
          <a:p>
            <a:pPr marL="571500" indent="-571500" algn="l" fontAlgn="ctr">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NavLink</a:t>
            </a:r>
            <a:r>
              <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marL="571500" indent="-571500" algn="l" fontAlgn="ctr">
              <a:lnSpc>
                <a:spcPct val="150000"/>
              </a:lnSpc>
              <a:buFont typeface="Arial" panose="020B0604020202020204" pitchFamily="34" charset="0"/>
              <a:buChar char="•"/>
            </a:pPr>
            <a:r>
              <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rPr>
              <a:t>Navigate </a:t>
            </a:r>
          </a:p>
          <a:p>
            <a:pPr marL="571500" indent="-571500" algn="l" fontAlgn="ctr">
              <a:lnSpc>
                <a:spcPct val="150000"/>
              </a:lnSpc>
              <a:buFont typeface="Arial" panose="020B0604020202020204" pitchFamily="34" charset="0"/>
              <a:buChar char="•"/>
            </a:pPr>
            <a:r>
              <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rPr>
              <a:t>Outlet</a:t>
            </a:r>
          </a:p>
        </p:txBody>
      </p:sp>
    </p:spTree>
    <p:extLst>
      <p:ext uri="{BB962C8B-B14F-4D97-AF65-F5344CB8AC3E}">
        <p14:creationId xmlns:p14="http://schemas.microsoft.com/office/powerpoint/2010/main" val="181296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Router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CD54E865-DEEA-0501-6A9E-0A164D7A56D0}"/>
              </a:ext>
            </a:extLst>
          </p:cNvPr>
          <p:cNvSpPr txBox="1"/>
          <p:nvPr/>
        </p:nvSpPr>
        <p:spPr>
          <a:xfrm>
            <a:off x="2493981" y="3395415"/>
            <a:ext cx="11877627" cy="5632311"/>
          </a:xfrm>
          <a:prstGeom prst="rect">
            <a:avLst/>
          </a:prstGeom>
          <a:noFill/>
        </p:spPr>
        <p:txBody>
          <a:bodyPr wrap="square" rtlCol="0">
            <a:spAutoFit/>
          </a:bodyPr>
          <a:lstStyle/>
          <a:p>
            <a:pPr algn="l">
              <a:lnSpc>
                <a:spcPct val="150000"/>
              </a:lnSpc>
            </a:pP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More on Routing </a:t>
            </a:r>
          </a:p>
          <a:p>
            <a:pPr marL="571500" indent="-571500" algn="l" fontAlgn="ctr">
              <a:lnSpc>
                <a:spcPct val="150000"/>
              </a:lnSpc>
              <a:buFont typeface="Arial" panose="020B0604020202020204" pitchFamily="34" charset="0"/>
              <a:buChar char="•"/>
            </a:pPr>
            <a:r>
              <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rPr>
              <a:t>Dynamic Segment</a:t>
            </a:r>
          </a:p>
          <a:p>
            <a:pPr marL="571500" indent="-571500" algn="l" fontAlgn="ctr">
              <a:lnSpc>
                <a:spcPct val="150000"/>
              </a:lnSpc>
              <a:buFont typeface="Arial" panose="020B0604020202020204" pitchFamily="34" charset="0"/>
              <a:buChar char="•"/>
            </a:pPr>
            <a:r>
              <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rPr>
              <a:t>Splat / </a:t>
            </a: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MatchAll</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fontAlgn="ctr">
              <a:lnSpc>
                <a:spcPct val="150000"/>
              </a:lnSpc>
              <a:buFont typeface="Arial" panose="020B0604020202020204" pitchFamily="34" charset="0"/>
              <a:buChar char="•"/>
            </a:pPr>
            <a:r>
              <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rPr>
              <a:t>Routing Priority</a:t>
            </a:r>
          </a:p>
          <a:p>
            <a:pPr marL="571500" indent="-571500" algn="l" fontAlgn="ctr">
              <a:lnSpc>
                <a:spcPct val="150000"/>
              </a:lnSpc>
              <a:buFont typeface="Arial" panose="020B0604020202020204" pitchFamily="34" charset="0"/>
              <a:buChar char="•"/>
            </a:pPr>
            <a:r>
              <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rPr>
              <a:t>Nesting Routes </a:t>
            </a:r>
          </a:p>
        </p:txBody>
      </p:sp>
    </p:spTree>
    <p:extLst>
      <p:ext uri="{BB962C8B-B14F-4D97-AF65-F5344CB8AC3E}">
        <p14:creationId xmlns:p14="http://schemas.microsoft.com/office/powerpoint/2010/main" val="92308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Router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CD54E865-DEEA-0501-6A9E-0A164D7A56D0}"/>
              </a:ext>
            </a:extLst>
          </p:cNvPr>
          <p:cNvSpPr txBox="1"/>
          <p:nvPr/>
        </p:nvSpPr>
        <p:spPr>
          <a:xfrm>
            <a:off x="2493981" y="3395415"/>
            <a:ext cx="11877627" cy="8956298"/>
          </a:xfrm>
          <a:prstGeom prst="rect">
            <a:avLst/>
          </a:prstGeom>
          <a:noFill/>
        </p:spPr>
        <p:txBody>
          <a:bodyPr wrap="square" rtlCol="0">
            <a:spAutoFit/>
          </a:bodyPr>
          <a:lstStyle/>
          <a:p>
            <a:pPr algn="l">
              <a:lnSpc>
                <a:spcPct val="150000"/>
              </a:lnSpc>
            </a:pP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Hooks</a:t>
            </a:r>
          </a:p>
          <a:p>
            <a:pPr marL="571500" indent="-571500" algn="l" fontAlgn="ctr">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useRoutes</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fontAlgn="ctr">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useParams</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fontAlgn="ctr">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useHistory</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fontAlgn="ctr">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useLocation</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fontAlgn="ctr">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useOutlet</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fontAlgn="ctr">
              <a:lnSpc>
                <a:spcPct val="150000"/>
              </a:lnSpc>
              <a:buFont typeface="Arial" panose="020B0604020202020204" pitchFamily="34" charset="0"/>
              <a:buChar char="•"/>
            </a:pPr>
            <a:r>
              <a:rPr lang="en-IN"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useOutletContext</a:t>
            </a: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lgn="l" fontAlgn="ctr">
              <a:lnSpc>
                <a:spcPct val="150000"/>
              </a:lnSpc>
              <a:buFont typeface="Arial" panose="020B0604020202020204" pitchFamily="34" charset="0"/>
              <a:buChar char="•"/>
            </a:pPr>
            <a:endPar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956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React Hooks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CD54E865-DEEA-0501-6A9E-0A164D7A56D0}"/>
              </a:ext>
            </a:extLst>
          </p:cNvPr>
          <p:cNvSpPr txBox="1"/>
          <p:nvPr/>
        </p:nvSpPr>
        <p:spPr>
          <a:xfrm>
            <a:off x="2493981" y="3395415"/>
            <a:ext cx="19417113" cy="7733784"/>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IN" sz="4800" dirty="0">
                <a:solidFill>
                  <a:schemeClr val="bg1"/>
                </a:solidFill>
                <a:latin typeface="Calibri" panose="020F0502020204030204" pitchFamily="34" charset="0"/>
                <a:ea typeface="Calibri" panose="020F0502020204030204" pitchFamily="34" charset="0"/>
                <a:cs typeface="Calibri" panose="020F0502020204030204" pitchFamily="34" charset="0"/>
              </a:rPr>
              <a:t>Allows use of state and other features in Functional Components </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Hooks are functions that let you “hook into” React state and lifecycle features from function components</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Types of Hooks </a:t>
            </a: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State Hook</a:t>
            </a: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Effect Hook</a:t>
            </a: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Context Hook</a:t>
            </a:r>
          </a:p>
        </p:txBody>
      </p:sp>
    </p:spTree>
    <p:extLst>
      <p:ext uri="{BB962C8B-B14F-4D97-AF65-F5344CB8AC3E}">
        <p14:creationId xmlns:p14="http://schemas.microsoft.com/office/powerpoint/2010/main" val="10615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State Hook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3" name="What is React ?">
            <a:extLst>
              <a:ext uri="{FF2B5EF4-FFF2-40B4-BE49-F238E27FC236}">
                <a16:creationId xmlns:a16="http://schemas.microsoft.com/office/drawing/2014/main" id="{80C39E33-5FAF-238E-DD58-30F6931BFA98}"/>
              </a:ext>
            </a:extLst>
          </p:cNvPr>
          <p:cNvSpPr txBox="1">
            <a:spLocks/>
          </p:cNvSpPr>
          <p:nvPr/>
        </p:nvSpPr>
        <p:spPr>
          <a:xfrm>
            <a:off x="4003073" y="5109206"/>
            <a:ext cx="14395427"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marL="0" marR="0" indent="0" algn="ctr" defTabSz="821531" rtl="0" latinLnBrk="0">
              <a:lnSpc>
                <a:spcPct val="100000"/>
              </a:lnSpc>
              <a:spcBef>
                <a:spcPts val="0"/>
              </a:spcBef>
              <a:spcAft>
                <a:spcPts val="0"/>
              </a:spcAft>
              <a:buClrTx/>
              <a:buSzTx/>
              <a:buFontTx/>
              <a:buNone/>
              <a:tabLst/>
              <a:defRPr sz="7600" b="0" i="0" u="none" strike="noStrike" cap="none" spc="0" baseline="0">
                <a:ln>
                  <a:noFill/>
                </a:ln>
                <a:solidFill>
                  <a:srgbClr val="FFE444"/>
                </a:solidFill>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pPr algn="l" hangingPunct="1"/>
            <a:r>
              <a:rPr lang="en-IN" b="1" dirty="0" err="1">
                <a:solidFill>
                  <a:schemeClr val="tx1"/>
                </a:solidFill>
                <a:latin typeface="Calibri" panose="020F0502020204030204" pitchFamily="34" charset="0"/>
                <a:ea typeface="Calibri" panose="020F0502020204030204" pitchFamily="34" charset="0"/>
                <a:cs typeface="Calibri" panose="020F0502020204030204" pitchFamily="34" charset="0"/>
              </a:rPr>
              <a:t>useState</a:t>
            </a:r>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  </a:t>
            </a:r>
          </a:p>
        </p:txBody>
      </p:sp>
      <p:sp>
        <p:nvSpPr>
          <p:cNvPr id="5" name="What is React ?">
            <a:extLst>
              <a:ext uri="{FF2B5EF4-FFF2-40B4-BE49-F238E27FC236}">
                <a16:creationId xmlns:a16="http://schemas.microsoft.com/office/drawing/2014/main" id="{1E25EB56-744F-E0BE-0FAA-E12941D07274}"/>
              </a:ext>
            </a:extLst>
          </p:cNvPr>
          <p:cNvSpPr txBox="1">
            <a:spLocks/>
          </p:cNvSpPr>
          <p:nvPr/>
        </p:nvSpPr>
        <p:spPr>
          <a:xfrm>
            <a:off x="8402952" y="7910539"/>
            <a:ext cx="14395427"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marL="0" marR="0" indent="0" algn="ctr" defTabSz="821531" rtl="0" latinLnBrk="0">
              <a:lnSpc>
                <a:spcPct val="100000"/>
              </a:lnSpc>
              <a:spcBef>
                <a:spcPts val="0"/>
              </a:spcBef>
              <a:spcAft>
                <a:spcPts val="0"/>
              </a:spcAft>
              <a:buClrTx/>
              <a:buSzTx/>
              <a:buFontTx/>
              <a:buNone/>
              <a:tabLst/>
              <a:defRPr sz="7600" b="0" i="0" u="none" strike="noStrike" cap="none" spc="0" baseline="0">
                <a:ln>
                  <a:noFill/>
                </a:ln>
                <a:solidFill>
                  <a:srgbClr val="FFE444"/>
                </a:solidFill>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pPr algn="l" hangingPunct="1"/>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IN" b="1" dirty="0" err="1">
                <a:solidFill>
                  <a:schemeClr val="tx1"/>
                </a:solidFill>
                <a:latin typeface="Calibri" panose="020F0502020204030204" pitchFamily="34" charset="0"/>
                <a:ea typeface="Calibri" panose="020F0502020204030204" pitchFamily="34" charset="0"/>
                <a:cs typeface="Calibri" panose="020F0502020204030204" pitchFamily="34" charset="0"/>
              </a:rPr>
              <a:t>currStateValue,updatefunction</a:t>
            </a:r>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 </a:t>
            </a:r>
          </a:p>
        </p:txBody>
      </p:sp>
      <p:sp>
        <p:nvSpPr>
          <p:cNvPr id="6" name="Arrow: Bent 5">
            <a:extLst>
              <a:ext uri="{FF2B5EF4-FFF2-40B4-BE49-F238E27FC236}">
                <a16:creationId xmlns:a16="http://schemas.microsoft.com/office/drawing/2014/main" id="{2D6589AC-5EC7-248F-5A53-6E391D970F88}"/>
              </a:ext>
            </a:extLst>
          </p:cNvPr>
          <p:cNvSpPr/>
          <p:nvPr/>
        </p:nvSpPr>
        <p:spPr>
          <a:xfrm rot="10800000" flipH="1">
            <a:off x="5658929" y="6858000"/>
            <a:ext cx="2149209" cy="2441361"/>
          </a:xfrm>
          <a:prstGeom prst="bentArrow">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558030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State Hook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3" name="What is React ?">
            <a:extLst>
              <a:ext uri="{FF2B5EF4-FFF2-40B4-BE49-F238E27FC236}">
                <a16:creationId xmlns:a16="http://schemas.microsoft.com/office/drawing/2014/main" id="{80C39E33-5FAF-238E-DD58-30F6931BFA98}"/>
              </a:ext>
            </a:extLst>
          </p:cNvPr>
          <p:cNvSpPr txBox="1">
            <a:spLocks/>
          </p:cNvSpPr>
          <p:nvPr/>
        </p:nvSpPr>
        <p:spPr>
          <a:xfrm>
            <a:off x="2208779" y="2935888"/>
            <a:ext cx="16614059" cy="35517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marL="0" marR="0" indent="0" algn="ctr" defTabSz="821531" rtl="0" latinLnBrk="0">
              <a:lnSpc>
                <a:spcPct val="100000"/>
              </a:lnSpc>
              <a:spcBef>
                <a:spcPts val="0"/>
              </a:spcBef>
              <a:spcAft>
                <a:spcPts val="0"/>
              </a:spcAft>
              <a:buClrTx/>
              <a:buSzTx/>
              <a:buFontTx/>
              <a:buNone/>
              <a:tabLst/>
              <a:defRPr sz="7600" b="0" i="0" u="none" strike="noStrike" cap="none" spc="0" baseline="0">
                <a:ln>
                  <a:noFill/>
                </a:ln>
                <a:solidFill>
                  <a:srgbClr val="FFE444"/>
                </a:solidFill>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pPr algn="l" hangingPunct="1"/>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Problem Statement  : Create A Counter App using </a:t>
            </a:r>
            <a:r>
              <a:rPr lang="en-IN" sz="4800" b="1" dirty="0" err="1">
                <a:solidFill>
                  <a:schemeClr val="tx1"/>
                </a:solidFill>
                <a:latin typeface="Calibri" panose="020F0502020204030204" pitchFamily="34" charset="0"/>
                <a:ea typeface="Calibri" panose="020F0502020204030204" pitchFamily="34" charset="0"/>
                <a:cs typeface="Calibri" panose="020F0502020204030204" pitchFamily="34" charset="0"/>
              </a:rPr>
              <a:t>useState</a:t>
            </a:r>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221571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err="1">
                <a:solidFill>
                  <a:schemeClr val="tx1"/>
                </a:solidFill>
                <a:latin typeface="Calibri" panose="020F0502020204030204" pitchFamily="34" charset="0"/>
                <a:ea typeface="Calibri" panose="020F0502020204030204" pitchFamily="34" charset="0"/>
                <a:cs typeface="Calibri" panose="020F0502020204030204" pitchFamily="34" charset="0"/>
              </a:rPr>
              <a:t>useState</a:t>
            </a:r>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 Hook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Picture 3">
            <a:extLst>
              <a:ext uri="{FF2B5EF4-FFF2-40B4-BE49-F238E27FC236}">
                <a16:creationId xmlns:a16="http://schemas.microsoft.com/office/drawing/2014/main" id="{BDBC7D4D-5064-BE13-9D39-86566D4A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866" y="2935888"/>
            <a:ext cx="20203520" cy="9684714"/>
          </a:xfrm>
          <a:prstGeom prst="rect">
            <a:avLst/>
          </a:prstGeom>
        </p:spPr>
      </p:pic>
    </p:spTree>
    <p:extLst>
      <p:ext uri="{BB962C8B-B14F-4D97-AF65-F5344CB8AC3E}">
        <p14:creationId xmlns:p14="http://schemas.microsoft.com/office/powerpoint/2010/main" val="1217779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Effect Hook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8E37816D-5139-F28B-9B4E-52AB90643B46}"/>
              </a:ext>
            </a:extLst>
          </p:cNvPr>
          <p:cNvSpPr txBox="1"/>
          <p:nvPr/>
        </p:nvSpPr>
        <p:spPr>
          <a:xfrm>
            <a:off x="2493981" y="3395415"/>
            <a:ext cx="19417113" cy="9949775"/>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Adds the ability to perform </a:t>
            </a:r>
            <a:r>
              <a:rPr lang="en-US" sz="4800" b="1" i="1" dirty="0">
                <a:solidFill>
                  <a:schemeClr val="bg1"/>
                </a:solidFill>
                <a:latin typeface="Calibri" panose="020F0502020204030204" pitchFamily="34" charset="0"/>
                <a:ea typeface="Calibri" panose="020F0502020204030204" pitchFamily="34" charset="0"/>
                <a:cs typeface="Calibri" panose="020F0502020204030204" pitchFamily="34" charset="0"/>
              </a:rPr>
              <a:t>side effects</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from a function component</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These Side effects can be </a:t>
            </a:r>
          </a:p>
          <a:p>
            <a:pPr lvl="1"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Data Fetching </a:t>
            </a:r>
          </a:p>
          <a:p>
            <a:pPr lvl="1"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Subscriptions </a:t>
            </a:r>
          </a:p>
          <a:p>
            <a:pPr lvl="1"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Manually Changing DOM , etc.</a:t>
            </a:r>
          </a:p>
          <a:p>
            <a:pPr marL="685800" lvl="1"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Serves the same purpose as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componentDidMount</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componentDidUpdate</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and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componentWillUnMount</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lvl="1" algn="l">
              <a:lnSpc>
                <a:spcPct val="150000"/>
              </a:lnSpc>
            </a:pPr>
            <a:endPar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vl="1" algn="l">
              <a:lnSpc>
                <a:spcPct val="150000"/>
              </a:lnSpc>
            </a:pPr>
            <a:endPar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3737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Effect Hook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3" name="What is React ?">
            <a:extLst>
              <a:ext uri="{FF2B5EF4-FFF2-40B4-BE49-F238E27FC236}">
                <a16:creationId xmlns:a16="http://schemas.microsoft.com/office/drawing/2014/main" id="{80C39E33-5FAF-238E-DD58-30F6931BFA98}"/>
              </a:ext>
            </a:extLst>
          </p:cNvPr>
          <p:cNvSpPr txBox="1">
            <a:spLocks/>
          </p:cNvSpPr>
          <p:nvPr/>
        </p:nvSpPr>
        <p:spPr>
          <a:xfrm>
            <a:off x="2208779" y="2935888"/>
            <a:ext cx="16614059" cy="35517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marL="0" marR="0" indent="0" algn="ctr" defTabSz="821531" rtl="0" latinLnBrk="0">
              <a:lnSpc>
                <a:spcPct val="100000"/>
              </a:lnSpc>
              <a:spcBef>
                <a:spcPts val="0"/>
              </a:spcBef>
              <a:spcAft>
                <a:spcPts val="0"/>
              </a:spcAft>
              <a:buClrTx/>
              <a:buSzTx/>
              <a:buFontTx/>
              <a:buNone/>
              <a:tabLst/>
              <a:defRPr sz="7600" b="0" i="0" u="none" strike="noStrike" cap="none" spc="0" baseline="0">
                <a:ln>
                  <a:noFill/>
                </a:ln>
                <a:solidFill>
                  <a:srgbClr val="FFE444"/>
                </a:solidFill>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pPr algn="l" hangingPunct="1"/>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Problem Statement  : Update Document title using </a:t>
            </a:r>
            <a:r>
              <a:rPr lang="en-IN" sz="4800" b="1" dirty="0" err="1">
                <a:solidFill>
                  <a:schemeClr val="tx1"/>
                </a:solidFill>
                <a:latin typeface="Calibri" panose="020F0502020204030204" pitchFamily="34" charset="0"/>
                <a:ea typeface="Calibri" panose="020F0502020204030204" pitchFamily="34" charset="0"/>
                <a:cs typeface="Calibri" panose="020F0502020204030204" pitchFamily="34" charset="0"/>
              </a:rPr>
              <a:t>useEffect</a:t>
            </a:r>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 on the Counter App. </a:t>
            </a:r>
          </a:p>
        </p:txBody>
      </p:sp>
    </p:spTree>
    <p:extLst>
      <p:ext uri="{BB962C8B-B14F-4D97-AF65-F5344CB8AC3E}">
        <p14:creationId xmlns:p14="http://schemas.microsoft.com/office/powerpoint/2010/main" val="310800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1700916" y="3555999"/>
            <a:ext cx="12740798" cy="9695543"/>
          </a:xfrm>
          <a:prstGeom prst="rect">
            <a:avLst/>
          </a:prstGeom>
        </p:spPr>
        <p:txBody>
          <a:bodyPr anchor="t">
            <a:normAutofit/>
          </a:bodyPr>
          <a:lstStyle/>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Based on component structure</a:t>
            </a:r>
          </a:p>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Uses JSX  ( Extension of JavaScript )</a:t>
            </a:r>
          </a:p>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Best used for SPA (Single Page Applications)</a:t>
            </a:r>
          </a:p>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Utilises both Virtual DOM and Real DOM</a:t>
            </a:r>
          </a:p>
          <a:p>
            <a:pPr marL="601382" indent="-601382">
              <a:defRPr sz="4600"/>
            </a:pPr>
            <a:endParaRPr lang="en-IN" b="1" dirty="0">
              <a:latin typeface="Calibri" panose="020F0502020204030204" pitchFamily="34" charset="0"/>
              <a:ea typeface="Calibri" panose="020F0502020204030204" pitchFamily="34" charset="0"/>
              <a:cs typeface="Calibri" panose="020F0502020204030204" pitchFamily="34" charset="0"/>
            </a:endParaRPr>
          </a:p>
          <a:p>
            <a:pPr marL="601382" indent="-601382">
              <a:defRPr sz="4600"/>
            </a:pP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7602741" cy="1518047"/>
          </a:xfrm>
          <a:prstGeom prst="rect">
            <a:avLst/>
          </a:prstGeom>
        </p:spPr>
        <p:txBody>
          <a:bodyPr>
            <a:normAutofit fontScale="90000"/>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Features of React JS </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Tree>
    <p:extLst>
      <p:ext uri="{BB962C8B-B14F-4D97-AF65-F5344CB8AC3E}">
        <p14:creationId xmlns:p14="http://schemas.microsoft.com/office/powerpoint/2010/main" val="286154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Effect Hook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Picture 3">
            <a:extLst>
              <a:ext uri="{FF2B5EF4-FFF2-40B4-BE49-F238E27FC236}">
                <a16:creationId xmlns:a16="http://schemas.microsoft.com/office/drawing/2014/main" id="{3410F5D7-6BC2-3CBC-A652-68F6BB1BC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000" y="3160215"/>
            <a:ext cx="19334867" cy="10002332"/>
          </a:xfrm>
          <a:prstGeom prst="rect">
            <a:avLst/>
          </a:prstGeom>
        </p:spPr>
      </p:pic>
    </p:spTree>
    <p:extLst>
      <p:ext uri="{BB962C8B-B14F-4D97-AF65-F5344CB8AC3E}">
        <p14:creationId xmlns:p14="http://schemas.microsoft.com/office/powerpoint/2010/main" val="2583592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Context Hook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8E37816D-5139-F28B-9B4E-52AB90643B46}"/>
              </a:ext>
            </a:extLst>
          </p:cNvPr>
          <p:cNvSpPr txBox="1"/>
          <p:nvPr/>
        </p:nvSpPr>
        <p:spPr>
          <a:xfrm>
            <a:off x="2493981" y="3395415"/>
            <a:ext cx="19417113" cy="8841779"/>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Accepts a context object and returns the current context value for that context</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When the nearest &lt;</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MyContext.Provider</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&gt; above the component updates, this Hook will trigger a re-render with the latest context value passed to that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MyContext</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provider.</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 component calling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useContext</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will always re-render when the context value changes.</a:t>
            </a:r>
          </a:p>
          <a:p>
            <a:pPr lvl="1" algn="l">
              <a:lnSpc>
                <a:spcPct val="150000"/>
              </a:lnSpc>
            </a:pPr>
            <a:endPar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0191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Context Hook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3" name="What is React ?">
            <a:extLst>
              <a:ext uri="{FF2B5EF4-FFF2-40B4-BE49-F238E27FC236}">
                <a16:creationId xmlns:a16="http://schemas.microsoft.com/office/drawing/2014/main" id="{80C39E33-5FAF-238E-DD58-30F6931BFA98}"/>
              </a:ext>
            </a:extLst>
          </p:cNvPr>
          <p:cNvSpPr txBox="1">
            <a:spLocks/>
          </p:cNvSpPr>
          <p:nvPr/>
        </p:nvSpPr>
        <p:spPr>
          <a:xfrm>
            <a:off x="2208779" y="2935888"/>
            <a:ext cx="16614059" cy="35517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marL="0" marR="0" indent="0" algn="ctr" defTabSz="821531" rtl="0" latinLnBrk="0">
              <a:lnSpc>
                <a:spcPct val="100000"/>
              </a:lnSpc>
              <a:spcBef>
                <a:spcPts val="0"/>
              </a:spcBef>
              <a:spcAft>
                <a:spcPts val="0"/>
              </a:spcAft>
              <a:buClrTx/>
              <a:buSzTx/>
              <a:buFontTx/>
              <a:buNone/>
              <a:tabLst/>
              <a:defRPr sz="7600" b="0" i="0" u="none" strike="noStrike" cap="none" spc="0" baseline="0">
                <a:ln>
                  <a:noFill/>
                </a:ln>
                <a:solidFill>
                  <a:srgbClr val="FFE444"/>
                </a:solidFill>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pPr algn="l" hangingPunct="1"/>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Problem Statement  : Change Theme of a Button element called </a:t>
            </a:r>
            <a:r>
              <a:rPr lang="en-IN" sz="4800" b="1" dirty="0" err="1">
                <a:solidFill>
                  <a:schemeClr val="tx1"/>
                </a:solidFill>
                <a:latin typeface="Calibri" panose="020F0502020204030204" pitchFamily="34" charset="0"/>
                <a:ea typeface="Calibri" panose="020F0502020204030204" pitchFamily="34" charset="0"/>
                <a:cs typeface="Calibri" panose="020F0502020204030204" pitchFamily="34" charset="0"/>
              </a:rPr>
              <a:t>ThemedButton</a:t>
            </a:r>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 on change of context value. The button is a Child component of a component called </a:t>
            </a:r>
            <a:r>
              <a:rPr lang="en-IN" sz="4800" b="1" dirty="0" err="1">
                <a:solidFill>
                  <a:schemeClr val="tx1"/>
                </a:solidFill>
                <a:latin typeface="Calibri" panose="020F0502020204030204" pitchFamily="34" charset="0"/>
                <a:ea typeface="Calibri" panose="020F0502020204030204" pitchFamily="34" charset="0"/>
                <a:cs typeface="Calibri" panose="020F0502020204030204" pitchFamily="34" charset="0"/>
              </a:rPr>
              <a:t>SignUp</a:t>
            </a:r>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 and </a:t>
            </a:r>
            <a:r>
              <a:rPr lang="en-IN" sz="4800" b="1" dirty="0" err="1">
                <a:solidFill>
                  <a:schemeClr val="tx1"/>
                </a:solidFill>
                <a:latin typeface="Calibri" panose="020F0502020204030204" pitchFamily="34" charset="0"/>
                <a:ea typeface="Calibri" panose="020F0502020204030204" pitchFamily="34" charset="0"/>
                <a:cs typeface="Calibri" panose="020F0502020204030204" pitchFamily="34" charset="0"/>
              </a:rPr>
              <a:t>SignUp</a:t>
            </a:r>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 is a Child component of App Component.</a:t>
            </a:r>
          </a:p>
        </p:txBody>
      </p:sp>
      <p:pic>
        <p:nvPicPr>
          <p:cNvPr id="9" name="Picture 8">
            <a:extLst>
              <a:ext uri="{FF2B5EF4-FFF2-40B4-BE49-F238E27FC236}">
                <a16:creationId xmlns:a16="http://schemas.microsoft.com/office/drawing/2014/main" id="{A5D2C115-5631-9BF9-AE7E-D10A9995D0B2}"/>
              </a:ext>
            </a:extLst>
          </p:cNvPr>
          <p:cNvPicPr>
            <a:picLocks noChangeAspect="1"/>
          </p:cNvPicPr>
          <p:nvPr/>
        </p:nvPicPr>
        <p:blipFill>
          <a:blip r:embed="rId4"/>
          <a:stretch>
            <a:fillRect/>
          </a:stretch>
        </p:blipFill>
        <p:spPr>
          <a:xfrm>
            <a:off x="8704341" y="8005649"/>
            <a:ext cx="3622934" cy="4379328"/>
          </a:xfrm>
          <a:prstGeom prst="rect">
            <a:avLst/>
          </a:prstGeom>
        </p:spPr>
      </p:pic>
    </p:spTree>
    <p:extLst>
      <p:ext uri="{BB962C8B-B14F-4D97-AF65-F5344CB8AC3E}">
        <p14:creationId xmlns:p14="http://schemas.microsoft.com/office/powerpoint/2010/main" val="1609588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Redux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8E37816D-5139-F28B-9B4E-52AB90643B46}"/>
              </a:ext>
            </a:extLst>
          </p:cNvPr>
          <p:cNvSpPr txBox="1"/>
          <p:nvPr/>
        </p:nvSpPr>
        <p:spPr>
          <a:xfrm>
            <a:off x="2493981" y="3395415"/>
            <a:ext cx="19417113" cy="3301801"/>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Pattern/Library for managing and updating application state, using events </a:t>
            </a: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called ‘</a:t>
            </a:r>
            <a:r>
              <a:rPr lang="en-US" sz="4800" b="1" i="1" dirty="0">
                <a:solidFill>
                  <a:schemeClr val="bg1"/>
                </a:solidFill>
                <a:latin typeface="Calibri" panose="020F0502020204030204" pitchFamily="34" charset="0"/>
                <a:ea typeface="Calibri" panose="020F0502020204030204" pitchFamily="34" charset="0"/>
                <a:cs typeface="Calibri" panose="020F0502020204030204" pitchFamily="34" charset="0"/>
              </a:rPr>
              <a:t>actions</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Helps manage ‘</a:t>
            </a: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GLOBAL</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state</a:t>
            </a:r>
          </a:p>
        </p:txBody>
      </p:sp>
    </p:spTree>
    <p:extLst>
      <p:ext uri="{BB962C8B-B14F-4D97-AF65-F5344CB8AC3E}">
        <p14:creationId xmlns:p14="http://schemas.microsoft.com/office/powerpoint/2010/main" val="4263585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When to use Redux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8E37816D-5139-F28B-9B4E-52AB90643B46}"/>
              </a:ext>
            </a:extLst>
          </p:cNvPr>
          <p:cNvSpPr txBox="1"/>
          <p:nvPr/>
        </p:nvSpPr>
        <p:spPr>
          <a:xfrm>
            <a:off x="2493981" y="3395415"/>
            <a:ext cx="19417113" cy="6625788"/>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You have large amounts of application state that are needed in many places in the app</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The app state is updated frequently over time</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The logic to update that state may be complex</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The app has a medium or large-sized codebase, and might be worked on by many people</a:t>
            </a:r>
          </a:p>
        </p:txBody>
      </p:sp>
    </p:spTree>
    <p:extLst>
      <p:ext uri="{BB962C8B-B14F-4D97-AF65-F5344CB8AC3E}">
        <p14:creationId xmlns:p14="http://schemas.microsoft.com/office/powerpoint/2010/main" val="3631927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State Management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Picture 3">
            <a:extLst>
              <a:ext uri="{FF2B5EF4-FFF2-40B4-BE49-F238E27FC236}">
                <a16:creationId xmlns:a16="http://schemas.microsoft.com/office/drawing/2014/main" id="{66D3F090-D5B4-5C6D-09CA-7783DDCCF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449" y="3503197"/>
            <a:ext cx="10991662" cy="8229697"/>
          </a:xfrm>
          <a:prstGeom prst="rect">
            <a:avLst/>
          </a:prstGeom>
        </p:spPr>
      </p:pic>
    </p:spTree>
    <p:extLst>
      <p:ext uri="{BB962C8B-B14F-4D97-AF65-F5344CB8AC3E}">
        <p14:creationId xmlns:p14="http://schemas.microsoft.com/office/powerpoint/2010/main" val="1326648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Redux Terminologies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8E37816D-5139-F28B-9B4E-52AB90643B46}"/>
              </a:ext>
            </a:extLst>
          </p:cNvPr>
          <p:cNvSpPr txBox="1"/>
          <p:nvPr/>
        </p:nvSpPr>
        <p:spPr>
          <a:xfrm>
            <a:off x="2493981" y="3395415"/>
            <a:ext cx="19417113" cy="6625788"/>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Action</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Action Creators </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Reducers </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Store </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Dispatch </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Selectors </a:t>
            </a:r>
          </a:p>
        </p:txBody>
      </p:sp>
    </p:spTree>
    <p:extLst>
      <p:ext uri="{BB962C8B-B14F-4D97-AF65-F5344CB8AC3E}">
        <p14:creationId xmlns:p14="http://schemas.microsoft.com/office/powerpoint/2010/main" val="2306579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Redux Application Data Flow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2" name="Picture 1">
            <a:extLst>
              <a:ext uri="{FF2B5EF4-FFF2-40B4-BE49-F238E27FC236}">
                <a16:creationId xmlns:a16="http://schemas.microsoft.com/office/drawing/2014/main" id="{69829CFA-D51A-688A-0132-4F26AF5165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389" y="3245146"/>
            <a:ext cx="11091949" cy="8318962"/>
          </a:xfrm>
          <a:prstGeom prst="rect">
            <a:avLst/>
          </a:prstGeom>
        </p:spPr>
      </p:pic>
    </p:spTree>
    <p:extLst>
      <p:ext uri="{BB962C8B-B14F-4D97-AF65-F5344CB8AC3E}">
        <p14:creationId xmlns:p14="http://schemas.microsoft.com/office/powerpoint/2010/main" val="1062123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Redux Application Data Flow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3" name="TextBox 2">
            <a:extLst>
              <a:ext uri="{FF2B5EF4-FFF2-40B4-BE49-F238E27FC236}">
                <a16:creationId xmlns:a16="http://schemas.microsoft.com/office/drawing/2014/main" id="{C58E87C9-DF05-CA32-6C10-F3B10432D981}"/>
              </a:ext>
            </a:extLst>
          </p:cNvPr>
          <p:cNvSpPr txBox="1"/>
          <p:nvPr/>
        </p:nvSpPr>
        <p:spPr>
          <a:xfrm>
            <a:off x="1546330" y="3661422"/>
            <a:ext cx="21563052" cy="7733784"/>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State describes the condition of the app at a point in time, and UI renders based on that state</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When something happens in the app:</a:t>
            </a: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The UI dispatches an action</a:t>
            </a:r>
          </a:p>
          <a:p>
            <a:pPr lvl="5"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The store runs the reducers, and the state is updated based on what occurred</a:t>
            </a:r>
          </a:p>
          <a:p>
            <a:pPr lvl="5"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The store notifies the UI that the state has changed</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The UI re-renders based on the new state</a:t>
            </a:r>
          </a:p>
        </p:txBody>
      </p:sp>
    </p:spTree>
    <p:extLst>
      <p:ext uri="{BB962C8B-B14F-4D97-AF65-F5344CB8AC3E}">
        <p14:creationId xmlns:p14="http://schemas.microsoft.com/office/powerpoint/2010/main" val="3023862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Redux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8E37816D-5139-F28B-9B4E-52AB90643B46}"/>
              </a:ext>
            </a:extLst>
          </p:cNvPr>
          <p:cNvSpPr txBox="1"/>
          <p:nvPr/>
        </p:nvSpPr>
        <p:spPr>
          <a:xfrm>
            <a:off x="2493981" y="3395415"/>
            <a:ext cx="19417113" cy="1085810"/>
          </a:xfrm>
          <a:prstGeom prst="rect">
            <a:avLst/>
          </a:prstGeom>
          <a:noFill/>
        </p:spPr>
        <p:txBody>
          <a:bodyPr wrap="square" rtlCol="0">
            <a:spAutoFit/>
          </a:bodyPr>
          <a:lstStyle/>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Problem Statement : Create a Custom Increment App using Redux .</a:t>
            </a:r>
          </a:p>
        </p:txBody>
      </p:sp>
    </p:spTree>
    <p:extLst>
      <p:ext uri="{BB962C8B-B14F-4D97-AF65-F5344CB8AC3E}">
        <p14:creationId xmlns:p14="http://schemas.microsoft.com/office/powerpoint/2010/main" val="3886090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1700916" y="3555999"/>
            <a:ext cx="13814855" cy="9927771"/>
          </a:xfrm>
          <a:prstGeom prst="rect">
            <a:avLst/>
          </a:prstGeom>
        </p:spPr>
        <p:txBody>
          <a:bodyPr anchor="t">
            <a:normAutofit/>
          </a:bodyPr>
          <a:lstStyle/>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Step 1 : </a:t>
            </a:r>
            <a:r>
              <a:rPr lang="en-IN" dirty="0">
                <a:latin typeface="Calibri" panose="020F0502020204030204" pitchFamily="34" charset="0"/>
                <a:ea typeface="Calibri" panose="020F0502020204030204" pitchFamily="34" charset="0"/>
                <a:cs typeface="Calibri" panose="020F0502020204030204" pitchFamily="34" charset="0"/>
              </a:rPr>
              <a:t>Install Node.js</a:t>
            </a:r>
          </a:p>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Step 2 : </a:t>
            </a:r>
            <a:r>
              <a:rPr lang="en-IN" sz="4600" dirty="0" err="1">
                <a:latin typeface="Calibri" panose="020F0502020204030204" pitchFamily="34" charset="0"/>
                <a:ea typeface="Calibri" panose="020F0502020204030204" pitchFamily="34" charset="0"/>
                <a:cs typeface="Calibri" panose="020F0502020204030204" pitchFamily="34" charset="0"/>
              </a:rPr>
              <a:t>npm</a:t>
            </a:r>
            <a:r>
              <a:rPr lang="en-IN" sz="4600" dirty="0">
                <a:latin typeface="Calibri" panose="020F0502020204030204" pitchFamily="34" charset="0"/>
                <a:ea typeface="Calibri" panose="020F0502020204030204" pitchFamily="34" charset="0"/>
                <a:cs typeface="Calibri" panose="020F0502020204030204" pitchFamily="34" charset="0"/>
              </a:rPr>
              <a:t> install -g create-react-app</a:t>
            </a:r>
          </a:p>
          <a:p>
            <a:pPr marL="601382" indent="-601382">
              <a:defRPr sz="4600"/>
            </a:pPr>
            <a:r>
              <a:rPr lang="en-IN" b="1" dirty="0">
                <a:latin typeface="Calibri" panose="020F0502020204030204" pitchFamily="34" charset="0"/>
                <a:ea typeface="Calibri" panose="020F0502020204030204" pitchFamily="34" charset="0"/>
                <a:cs typeface="Calibri" panose="020F0502020204030204" pitchFamily="34" charset="0"/>
              </a:rPr>
              <a:t>Step 3 : </a:t>
            </a:r>
            <a:r>
              <a:rPr lang="en-IN" sz="4600" dirty="0" err="1">
                <a:latin typeface="Calibri" panose="020F0502020204030204" pitchFamily="34" charset="0"/>
                <a:ea typeface="Calibri" panose="020F0502020204030204" pitchFamily="34" charset="0"/>
                <a:cs typeface="Calibri" panose="020F0502020204030204" pitchFamily="34" charset="0"/>
              </a:rPr>
              <a:t>npx</a:t>
            </a:r>
            <a:r>
              <a:rPr lang="en-IN" sz="4600" dirty="0">
                <a:latin typeface="Calibri" panose="020F0502020204030204" pitchFamily="34" charset="0"/>
                <a:ea typeface="Calibri" panose="020F0502020204030204" pitchFamily="34" charset="0"/>
                <a:cs typeface="Calibri" panose="020F0502020204030204" pitchFamily="34" charset="0"/>
              </a:rPr>
              <a:t> create-react-app &lt;</a:t>
            </a:r>
            <a:r>
              <a:rPr lang="en-IN" sz="4600" dirty="0" err="1">
                <a:latin typeface="Calibri" panose="020F0502020204030204" pitchFamily="34" charset="0"/>
                <a:ea typeface="Calibri" panose="020F0502020204030204" pitchFamily="34" charset="0"/>
                <a:cs typeface="Calibri" panose="020F0502020204030204" pitchFamily="34" charset="0"/>
              </a:rPr>
              <a:t>app_name</a:t>
            </a:r>
            <a:r>
              <a:rPr lang="en-IN" sz="4600" dirty="0">
                <a:latin typeface="Calibri" panose="020F0502020204030204" pitchFamily="34" charset="0"/>
                <a:ea typeface="Calibri" panose="020F0502020204030204" pitchFamily="34" charset="0"/>
                <a:cs typeface="Calibri" panose="020F0502020204030204" pitchFamily="34" charset="0"/>
              </a:rPr>
              <a:t>&gt;</a:t>
            </a:r>
          </a:p>
          <a:p>
            <a:pPr marL="601382" indent="-601382">
              <a:defRPr sz="4600"/>
            </a:pP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7501141" cy="1518047"/>
          </a:xfrm>
          <a:prstGeom prst="rect">
            <a:avLst/>
          </a:prstGeom>
        </p:spPr>
        <p:txBody>
          <a:bodyPr>
            <a:normAutofit fontScale="90000"/>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Environment Setup</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3" name="Picture 2">
            <a:extLst>
              <a:ext uri="{FF2B5EF4-FFF2-40B4-BE49-F238E27FC236}">
                <a16:creationId xmlns:a16="http://schemas.microsoft.com/office/drawing/2014/main" id="{9D47F283-ED4A-068A-F743-6F1650B355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5927" y="3508319"/>
            <a:ext cx="951526" cy="1073150"/>
          </a:xfrm>
          <a:prstGeom prst="rect">
            <a:avLst/>
          </a:prstGeom>
        </p:spPr>
      </p:pic>
    </p:spTree>
    <p:extLst>
      <p:ext uri="{BB962C8B-B14F-4D97-AF65-F5344CB8AC3E}">
        <p14:creationId xmlns:p14="http://schemas.microsoft.com/office/powerpoint/2010/main" val="38065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Redux Toolkit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3" name="TextBox 2">
            <a:extLst>
              <a:ext uri="{FF2B5EF4-FFF2-40B4-BE49-F238E27FC236}">
                <a16:creationId xmlns:a16="http://schemas.microsoft.com/office/drawing/2014/main" id="{553706FD-1CE4-F736-27AC-026DCB6FF226}"/>
              </a:ext>
            </a:extLst>
          </p:cNvPr>
          <p:cNvSpPr txBox="1"/>
          <p:nvPr/>
        </p:nvSpPr>
        <p:spPr>
          <a:xfrm>
            <a:off x="1546330" y="3661422"/>
            <a:ext cx="21563052" cy="6625788"/>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Redux Toolkit is a set of tools that helps simplify Redux development. </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Includes utilities for creating and managing Redux stores, as well as for writing Redux actions and reducers.</a:t>
            </a:r>
          </a:p>
          <a:p>
            <a:pPr marL="685800" indent="-685800" algn="l">
              <a:lnSpc>
                <a:spcPct val="150000"/>
              </a:lnSpc>
              <a:buFont typeface="Arial" panose="020B0604020202020204" pitchFamily="34" charset="0"/>
              <a:buChar char="•"/>
            </a:pPr>
            <a:endPar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Initialization</a:t>
            </a:r>
          </a:p>
          <a:p>
            <a:pPr algn="l">
              <a:lnSpc>
                <a:spcPct val="150000"/>
              </a:lnSpc>
            </a:pPr>
            <a:endPar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D263769-37B6-ECC1-97FB-E6B481AAE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267" y="9442355"/>
            <a:ext cx="14966940" cy="3558750"/>
          </a:xfrm>
          <a:prstGeom prst="rect">
            <a:avLst/>
          </a:prstGeom>
        </p:spPr>
      </p:pic>
      <p:cxnSp>
        <p:nvCxnSpPr>
          <p:cNvPr id="8" name="Straight Connector 7">
            <a:extLst>
              <a:ext uri="{FF2B5EF4-FFF2-40B4-BE49-F238E27FC236}">
                <a16:creationId xmlns:a16="http://schemas.microsoft.com/office/drawing/2014/main" id="{A51BAC5F-275D-E561-5642-E4B9D49CF5BC}"/>
              </a:ext>
            </a:extLst>
          </p:cNvPr>
          <p:cNvCxnSpPr>
            <a:cxnSpLocks/>
          </p:cNvCxnSpPr>
          <p:nvPr/>
        </p:nvCxnSpPr>
        <p:spPr>
          <a:xfrm>
            <a:off x="7148938" y="9958646"/>
            <a:ext cx="4439004"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80900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Redux Toolkit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3" name="TextBox 2">
            <a:extLst>
              <a:ext uri="{FF2B5EF4-FFF2-40B4-BE49-F238E27FC236}">
                <a16:creationId xmlns:a16="http://schemas.microsoft.com/office/drawing/2014/main" id="{553706FD-1CE4-F736-27AC-026DCB6FF226}"/>
              </a:ext>
            </a:extLst>
          </p:cNvPr>
          <p:cNvSpPr txBox="1"/>
          <p:nvPr/>
        </p:nvSpPr>
        <p:spPr>
          <a:xfrm>
            <a:off x="1546330" y="3096156"/>
            <a:ext cx="21563052" cy="6625788"/>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Create a Redux store with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configureStore</a:t>
            </a:r>
            <a:endPar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vl="1"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configureStore</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accepts a reducer function as a named argument</a:t>
            </a: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configureStore</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automatically sets up the store with good default settings</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Provide the Redux store to the React application components</a:t>
            </a: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Put a React-Redux &lt;Provider&gt; component around your &lt;App /&gt;</a:t>
            </a: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Pass the Redux store as &lt;Provider store={store}&gt;</a:t>
            </a:r>
          </a:p>
        </p:txBody>
      </p:sp>
    </p:spTree>
    <p:extLst>
      <p:ext uri="{BB962C8B-B14F-4D97-AF65-F5344CB8AC3E}">
        <p14:creationId xmlns:p14="http://schemas.microsoft.com/office/powerpoint/2010/main" val="3229524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Redux Toolkit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3" name="TextBox 2">
            <a:extLst>
              <a:ext uri="{FF2B5EF4-FFF2-40B4-BE49-F238E27FC236}">
                <a16:creationId xmlns:a16="http://schemas.microsoft.com/office/drawing/2014/main" id="{553706FD-1CE4-F736-27AC-026DCB6FF226}"/>
              </a:ext>
            </a:extLst>
          </p:cNvPr>
          <p:cNvSpPr txBox="1"/>
          <p:nvPr/>
        </p:nvSpPr>
        <p:spPr>
          <a:xfrm>
            <a:off x="1546330" y="3096156"/>
            <a:ext cx="23624608" cy="7733784"/>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Create a Redux "slice" reducer with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createSlice</a:t>
            </a:r>
            <a:endPar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Call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createSlice</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with a string name, an initial state, and named reducer functions</a:t>
            </a: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Reducer functions may "mutate" the state using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Immer</a:t>
            </a:r>
            <a:endPar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Export the generated slice reducer and action creators</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Use the React-Redux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useSelector</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useDispatch</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hooks in React components</a:t>
            </a: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Read data from the store with the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useSelector</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hook</a:t>
            </a:r>
          </a:p>
          <a:p>
            <a:pPr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 Get the dispatch function with the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useDispatch</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hook, and dispatch actions as needed</a:t>
            </a:r>
          </a:p>
        </p:txBody>
      </p:sp>
    </p:spTree>
    <p:extLst>
      <p:ext uri="{BB962C8B-B14F-4D97-AF65-F5344CB8AC3E}">
        <p14:creationId xmlns:p14="http://schemas.microsoft.com/office/powerpoint/2010/main" val="1924179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2CFF05-B468-B370-C9D9-0CA4D8183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116" y="8774217"/>
            <a:ext cx="20581762" cy="4675776"/>
          </a:xfrm>
          <a:prstGeom prst="rect">
            <a:avLst/>
          </a:prstGeom>
        </p:spPr>
      </p:pic>
      <p:sp>
        <p:nvSpPr>
          <p:cNvPr id="5" name="TextBox 4">
            <a:extLst>
              <a:ext uri="{FF2B5EF4-FFF2-40B4-BE49-F238E27FC236}">
                <a16:creationId xmlns:a16="http://schemas.microsoft.com/office/drawing/2014/main" id="{70587116-3F21-40CE-09CC-70C4079D888C}"/>
              </a:ext>
            </a:extLst>
          </p:cNvPr>
          <p:cNvSpPr txBox="1"/>
          <p:nvPr/>
        </p:nvSpPr>
        <p:spPr>
          <a:xfrm>
            <a:off x="1546330" y="3096156"/>
            <a:ext cx="23624608" cy="5517793"/>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HTTP Client Library </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Promise Based </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Allows to make requests to a given endpoint.</a:t>
            </a:r>
          </a:p>
          <a:p>
            <a:pPr algn="l">
              <a:lnSpc>
                <a:spcPct val="150000"/>
              </a:lnSpc>
            </a:pPr>
            <a:endPar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Installation : </a:t>
            </a: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err="1">
                <a:solidFill>
                  <a:schemeClr val="tx1"/>
                </a:solidFill>
                <a:latin typeface="Calibri" panose="020F0502020204030204" pitchFamily="34" charset="0"/>
                <a:ea typeface="Calibri" panose="020F0502020204030204" pitchFamily="34" charset="0"/>
                <a:cs typeface="Calibri" panose="020F0502020204030204" pitchFamily="34" charset="0"/>
              </a:rPr>
              <a:t>Axios</a:t>
            </a:r>
            <a:endParaRPr lang="en-IN"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43" name="PrepBytes_Logo.png" descr="PrepBytes_Logo.png"/>
          <p:cNvPicPr>
            <a:picLocks noChangeAspect="1"/>
          </p:cNvPicPr>
          <p:nvPr/>
        </p:nvPicPr>
        <p:blipFill>
          <a:blip r:embed="rId4"/>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Picture 3">
            <a:extLst>
              <a:ext uri="{FF2B5EF4-FFF2-40B4-BE49-F238E27FC236}">
                <a16:creationId xmlns:a16="http://schemas.microsoft.com/office/drawing/2014/main" id="{03D4B7FE-8696-378D-FB53-CD9DFC7CE5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91956" y="11151663"/>
            <a:ext cx="6152599" cy="903663"/>
          </a:xfrm>
          <a:prstGeom prst="rect">
            <a:avLst/>
          </a:prstGeom>
        </p:spPr>
      </p:pic>
    </p:spTree>
    <p:extLst>
      <p:ext uri="{BB962C8B-B14F-4D97-AF65-F5344CB8AC3E}">
        <p14:creationId xmlns:p14="http://schemas.microsoft.com/office/powerpoint/2010/main" val="335087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87116-3F21-40CE-09CC-70C4079D888C}"/>
              </a:ext>
            </a:extLst>
          </p:cNvPr>
          <p:cNvSpPr txBox="1"/>
          <p:nvPr/>
        </p:nvSpPr>
        <p:spPr>
          <a:xfrm>
            <a:off x="1546331" y="3096156"/>
            <a:ext cx="12302674" cy="9949775"/>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axios</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Function 	</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Configuration Options </a:t>
            </a:r>
          </a:p>
          <a:p>
            <a:pPr lvl="1"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method</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The HTTP method through which the request should be sent in</a:t>
            </a:r>
          </a:p>
          <a:p>
            <a:pPr lvl="1"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url</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The server's URL to which the request must be sent to</a:t>
            </a:r>
          </a:p>
          <a:p>
            <a:pPr lvl="1" algn="l">
              <a:lnSpc>
                <a:spcPct val="150000"/>
              </a:lnSpc>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data</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The data specified with this option is sent in the body of the HTTP request in </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Axios</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POST requests, PUT, and PATCH.</a:t>
            </a: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Sending HTTP Request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Picture 3">
            <a:extLst>
              <a:ext uri="{FF2B5EF4-FFF2-40B4-BE49-F238E27FC236}">
                <a16:creationId xmlns:a16="http://schemas.microsoft.com/office/drawing/2014/main" id="{03D4B7FE-8696-378D-FB53-CD9DFC7CE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1956" y="11151663"/>
            <a:ext cx="6152599" cy="903663"/>
          </a:xfrm>
          <a:prstGeom prst="rect">
            <a:avLst/>
          </a:prstGeom>
        </p:spPr>
      </p:pic>
      <p:pic>
        <p:nvPicPr>
          <p:cNvPr id="7" name="Picture 6">
            <a:extLst>
              <a:ext uri="{FF2B5EF4-FFF2-40B4-BE49-F238E27FC236}">
                <a16:creationId xmlns:a16="http://schemas.microsoft.com/office/drawing/2014/main" id="{8E9CD90B-CFAF-63B2-D6FD-C96C29AB0F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21920" y="4580265"/>
            <a:ext cx="9179324" cy="6359284"/>
          </a:xfrm>
          <a:prstGeom prst="rect">
            <a:avLst/>
          </a:prstGeom>
        </p:spPr>
      </p:pic>
    </p:spTree>
    <p:extLst>
      <p:ext uri="{BB962C8B-B14F-4D97-AF65-F5344CB8AC3E}">
        <p14:creationId xmlns:p14="http://schemas.microsoft.com/office/powerpoint/2010/main" val="1282976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87116-3F21-40CE-09CC-70C4079D888C}"/>
              </a:ext>
            </a:extLst>
          </p:cNvPr>
          <p:cNvSpPr txBox="1"/>
          <p:nvPr/>
        </p:nvSpPr>
        <p:spPr>
          <a:xfrm>
            <a:off x="1546330" y="3096156"/>
            <a:ext cx="23624608" cy="8841779"/>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axios.request</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(config)</a:t>
            </a:r>
          </a:p>
          <a:p>
            <a:pPr marL="685800" indent="-685800" algn="l">
              <a:lnSpc>
                <a:spcPct val="150000"/>
              </a:lnSpc>
              <a:buFont typeface="Arial" panose="020B0604020202020204" pitchFamily="34" charset="0"/>
              <a:buChar char="•"/>
            </a:pP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axios.get</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url</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config])</a:t>
            </a:r>
          </a:p>
          <a:p>
            <a:pPr marL="685800" indent="-685800" algn="l">
              <a:lnSpc>
                <a:spcPct val="150000"/>
              </a:lnSpc>
              <a:buFont typeface="Arial" panose="020B0604020202020204" pitchFamily="34" charset="0"/>
              <a:buChar char="•"/>
            </a:pP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axios.delete</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url</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config])</a:t>
            </a:r>
          </a:p>
          <a:p>
            <a:pPr marL="685800" indent="-685800" algn="l">
              <a:lnSpc>
                <a:spcPct val="150000"/>
              </a:lnSpc>
              <a:buFont typeface="Arial" panose="020B0604020202020204" pitchFamily="34" charset="0"/>
              <a:buChar char="•"/>
            </a:pP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axios.head</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url</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config])</a:t>
            </a:r>
          </a:p>
          <a:p>
            <a:pPr marL="685800" indent="-685800" algn="l">
              <a:lnSpc>
                <a:spcPct val="150000"/>
              </a:lnSpc>
              <a:buFont typeface="Arial" panose="020B0604020202020204" pitchFamily="34" charset="0"/>
              <a:buChar char="•"/>
            </a:pP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axios.options</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url</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config])</a:t>
            </a:r>
          </a:p>
          <a:p>
            <a:pPr marL="685800" indent="-685800" algn="l">
              <a:lnSpc>
                <a:spcPct val="150000"/>
              </a:lnSpc>
              <a:buFont typeface="Arial" panose="020B0604020202020204" pitchFamily="34" charset="0"/>
              <a:buChar char="•"/>
            </a:pP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axios.post</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url</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data[, config]])</a:t>
            </a:r>
          </a:p>
          <a:p>
            <a:pPr marL="685800" indent="-685800" algn="l">
              <a:lnSpc>
                <a:spcPct val="150000"/>
              </a:lnSpc>
              <a:buFont typeface="Arial" panose="020B0604020202020204" pitchFamily="34" charset="0"/>
              <a:buChar char="•"/>
            </a:pP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axios.put</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url</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data[, config]])</a:t>
            </a:r>
          </a:p>
          <a:p>
            <a:pPr marL="685800" indent="-685800" algn="l">
              <a:lnSpc>
                <a:spcPct val="150000"/>
              </a:lnSpc>
              <a:buFont typeface="Arial" panose="020B0604020202020204" pitchFamily="34" charset="0"/>
              <a:buChar char="•"/>
            </a:pP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axios.patch</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sz="4800" dirty="0" err="1">
                <a:solidFill>
                  <a:schemeClr val="bg1"/>
                </a:solidFill>
                <a:latin typeface="Calibri" panose="020F0502020204030204" pitchFamily="34" charset="0"/>
                <a:ea typeface="Calibri" panose="020F0502020204030204" pitchFamily="34" charset="0"/>
                <a:cs typeface="Calibri" panose="020F0502020204030204" pitchFamily="34" charset="0"/>
              </a:rPr>
              <a:t>url</a:t>
            </a: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 data[, config]])</a:t>
            </a: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err="1">
                <a:solidFill>
                  <a:schemeClr val="tx1"/>
                </a:solidFill>
                <a:latin typeface="Calibri" panose="020F0502020204030204" pitchFamily="34" charset="0"/>
                <a:ea typeface="Calibri" panose="020F0502020204030204" pitchFamily="34" charset="0"/>
                <a:cs typeface="Calibri" panose="020F0502020204030204" pitchFamily="34" charset="0"/>
              </a:rPr>
              <a:t>Axios</a:t>
            </a:r>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 Request Methods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Picture 3">
            <a:extLst>
              <a:ext uri="{FF2B5EF4-FFF2-40B4-BE49-F238E27FC236}">
                <a16:creationId xmlns:a16="http://schemas.microsoft.com/office/drawing/2014/main" id="{03D4B7FE-8696-378D-FB53-CD9DFC7CE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1956" y="11151663"/>
            <a:ext cx="6152599" cy="903663"/>
          </a:xfrm>
          <a:prstGeom prst="rect">
            <a:avLst/>
          </a:prstGeom>
        </p:spPr>
      </p:pic>
    </p:spTree>
    <p:extLst>
      <p:ext uri="{BB962C8B-B14F-4D97-AF65-F5344CB8AC3E}">
        <p14:creationId xmlns:p14="http://schemas.microsoft.com/office/powerpoint/2010/main" val="2366490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87116-3F21-40CE-09CC-70C4079D888C}"/>
              </a:ext>
            </a:extLst>
          </p:cNvPr>
          <p:cNvSpPr txBox="1"/>
          <p:nvPr/>
        </p:nvSpPr>
        <p:spPr>
          <a:xfrm>
            <a:off x="1546330" y="3096156"/>
            <a:ext cx="23624608" cy="6625788"/>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a:solidFill>
                  <a:schemeClr val="bg1"/>
                </a:solidFill>
                <a:latin typeface="Calibri" panose="020F0502020204030204" pitchFamily="34" charset="0"/>
                <a:ea typeface="Calibri" panose="020F0502020204030204" pitchFamily="34" charset="0"/>
                <a:cs typeface="Calibri" panose="020F0502020204030204" pitchFamily="34" charset="0"/>
              </a:rPr>
              <a:t>data - the payload returned from the server</a:t>
            </a:r>
          </a:p>
          <a:p>
            <a:pPr marL="685800" indent="-685800" algn="l">
              <a:lnSpc>
                <a:spcPct val="150000"/>
              </a:lnSpc>
              <a:buFont typeface="Arial" panose="020B0604020202020204" pitchFamily="34" charset="0"/>
              <a:buChar char="•"/>
            </a:pPr>
            <a:r>
              <a:rPr lang="en-US" sz="4800">
                <a:solidFill>
                  <a:schemeClr val="bg1"/>
                </a:solidFill>
                <a:latin typeface="Calibri" panose="020F0502020204030204" pitchFamily="34" charset="0"/>
                <a:ea typeface="Calibri" panose="020F0502020204030204" pitchFamily="34" charset="0"/>
                <a:cs typeface="Calibri" panose="020F0502020204030204" pitchFamily="34" charset="0"/>
              </a:rPr>
              <a:t>status - the HTTP code returned from the server</a:t>
            </a:r>
          </a:p>
          <a:p>
            <a:pPr marL="685800" indent="-685800" algn="l">
              <a:lnSpc>
                <a:spcPct val="150000"/>
              </a:lnSpc>
              <a:buFont typeface="Arial" panose="020B0604020202020204" pitchFamily="34" charset="0"/>
              <a:buChar char="•"/>
            </a:pPr>
            <a:r>
              <a:rPr lang="en-US" sz="4800">
                <a:solidFill>
                  <a:schemeClr val="bg1"/>
                </a:solidFill>
                <a:latin typeface="Calibri" panose="020F0502020204030204" pitchFamily="34" charset="0"/>
                <a:ea typeface="Calibri" panose="020F0502020204030204" pitchFamily="34" charset="0"/>
                <a:cs typeface="Calibri" panose="020F0502020204030204" pitchFamily="34" charset="0"/>
              </a:rPr>
              <a:t>statusText - the HTTP status message returned by the server</a:t>
            </a:r>
          </a:p>
          <a:p>
            <a:pPr marL="685800" indent="-685800" algn="l">
              <a:lnSpc>
                <a:spcPct val="150000"/>
              </a:lnSpc>
              <a:buFont typeface="Arial" panose="020B0604020202020204" pitchFamily="34" charset="0"/>
              <a:buChar char="•"/>
            </a:pPr>
            <a:r>
              <a:rPr lang="en-US" sz="4800">
                <a:solidFill>
                  <a:schemeClr val="bg1"/>
                </a:solidFill>
                <a:latin typeface="Calibri" panose="020F0502020204030204" pitchFamily="34" charset="0"/>
                <a:ea typeface="Calibri" panose="020F0502020204030204" pitchFamily="34" charset="0"/>
                <a:cs typeface="Calibri" panose="020F0502020204030204" pitchFamily="34" charset="0"/>
              </a:rPr>
              <a:t>headers - headers sent by the server</a:t>
            </a:r>
          </a:p>
          <a:p>
            <a:pPr marL="685800" indent="-685800" algn="l">
              <a:lnSpc>
                <a:spcPct val="150000"/>
              </a:lnSpc>
              <a:buFont typeface="Arial" panose="020B0604020202020204" pitchFamily="34" charset="0"/>
              <a:buChar char="•"/>
            </a:pPr>
            <a:r>
              <a:rPr lang="en-US" sz="4800">
                <a:solidFill>
                  <a:schemeClr val="bg1"/>
                </a:solidFill>
                <a:latin typeface="Calibri" panose="020F0502020204030204" pitchFamily="34" charset="0"/>
                <a:ea typeface="Calibri" panose="020F0502020204030204" pitchFamily="34" charset="0"/>
                <a:cs typeface="Calibri" panose="020F0502020204030204" pitchFamily="34" charset="0"/>
              </a:rPr>
              <a:t>config - the original request configuration</a:t>
            </a:r>
          </a:p>
          <a:p>
            <a:pPr marL="685800" indent="-685800" algn="l">
              <a:lnSpc>
                <a:spcPct val="150000"/>
              </a:lnSpc>
              <a:buFont typeface="Arial" panose="020B0604020202020204" pitchFamily="34" charset="0"/>
              <a:buChar char="•"/>
            </a:pPr>
            <a:r>
              <a:rPr lang="en-US" sz="4800">
                <a:solidFill>
                  <a:schemeClr val="bg1"/>
                </a:solidFill>
                <a:latin typeface="Calibri" panose="020F0502020204030204" pitchFamily="34" charset="0"/>
                <a:ea typeface="Calibri" panose="020F0502020204030204" pitchFamily="34" charset="0"/>
                <a:cs typeface="Calibri" panose="020F0502020204030204" pitchFamily="34" charset="0"/>
              </a:rPr>
              <a:t>request - the request object</a:t>
            </a:r>
            <a:endPar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err="1">
                <a:solidFill>
                  <a:schemeClr val="tx1"/>
                </a:solidFill>
                <a:latin typeface="Calibri" panose="020F0502020204030204" pitchFamily="34" charset="0"/>
                <a:ea typeface="Calibri" panose="020F0502020204030204" pitchFamily="34" charset="0"/>
                <a:cs typeface="Calibri" panose="020F0502020204030204" pitchFamily="34" charset="0"/>
              </a:rPr>
              <a:t>Axios</a:t>
            </a:r>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 Response Objects</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Picture 3">
            <a:extLst>
              <a:ext uri="{FF2B5EF4-FFF2-40B4-BE49-F238E27FC236}">
                <a16:creationId xmlns:a16="http://schemas.microsoft.com/office/drawing/2014/main" id="{03D4B7FE-8696-378D-FB53-CD9DFC7CE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1956" y="11151663"/>
            <a:ext cx="6152599" cy="903663"/>
          </a:xfrm>
          <a:prstGeom prst="rect">
            <a:avLst/>
          </a:prstGeom>
        </p:spPr>
      </p:pic>
    </p:spTree>
    <p:extLst>
      <p:ext uri="{BB962C8B-B14F-4D97-AF65-F5344CB8AC3E}">
        <p14:creationId xmlns:p14="http://schemas.microsoft.com/office/powerpoint/2010/main" val="462689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err="1">
                <a:solidFill>
                  <a:schemeClr val="tx1"/>
                </a:solidFill>
                <a:latin typeface="Calibri" panose="020F0502020204030204" pitchFamily="34" charset="0"/>
                <a:ea typeface="Calibri" panose="020F0502020204030204" pitchFamily="34" charset="0"/>
                <a:cs typeface="Calibri" panose="020F0502020204030204" pitchFamily="34" charset="0"/>
              </a:rPr>
              <a:t>Axios</a:t>
            </a:r>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 Post Request</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Picture 3">
            <a:extLst>
              <a:ext uri="{FF2B5EF4-FFF2-40B4-BE49-F238E27FC236}">
                <a16:creationId xmlns:a16="http://schemas.microsoft.com/office/drawing/2014/main" id="{03D4B7FE-8696-378D-FB53-CD9DFC7CE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1956" y="11151663"/>
            <a:ext cx="6152599" cy="903663"/>
          </a:xfrm>
          <a:prstGeom prst="rect">
            <a:avLst/>
          </a:prstGeom>
        </p:spPr>
      </p:pic>
      <p:pic>
        <p:nvPicPr>
          <p:cNvPr id="3" name="Picture 2">
            <a:extLst>
              <a:ext uri="{FF2B5EF4-FFF2-40B4-BE49-F238E27FC236}">
                <a16:creationId xmlns:a16="http://schemas.microsoft.com/office/drawing/2014/main" id="{5AE3C205-4D22-E7D8-433C-972FAA5B6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8496" y="5924491"/>
            <a:ext cx="3307768" cy="3307768"/>
          </a:xfrm>
          <a:prstGeom prst="rect">
            <a:avLst/>
          </a:prstGeom>
        </p:spPr>
      </p:pic>
      <p:pic>
        <p:nvPicPr>
          <p:cNvPr id="7" name="Picture 6">
            <a:extLst>
              <a:ext uri="{FF2B5EF4-FFF2-40B4-BE49-F238E27FC236}">
                <a16:creationId xmlns:a16="http://schemas.microsoft.com/office/drawing/2014/main" id="{FAEB20E7-2CCF-D187-4C72-7BF7472FDF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28606" y="5924491"/>
            <a:ext cx="3307768" cy="3307768"/>
          </a:xfrm>
          <a:prstGeom prst="rect">
            <a:avLst/>
          </a:prstGeom>
        </p:spPr>
      </p:pic>
      <p:sp>
        <p:nvSpPr>
          <p:cNvPr id="8" name="Arrow: Right 7">
            <a:extLst>
              <a:ext uri="{FF2B5EF4-FFF2-40B4-BE49-F238E27FC236}">
                <a16:creationId xmlns:a16="http://schemas.microsoft.com/office/drawing/2014/main" id="{A8BFA1A7-3F48-2904-C641-87A2A06AE3B2}"/>
              </a:ext>
            </a:extLst>
          </p:cNvPr>
          <p:cNvSpPr/>
          <p:nvPr/>
        </p:nvSpPr>
        <p:spPr>
          <a:xfrm>
            <a:off x="6792926" y="7265324"/>
            <a:ext cx="9809018" cy="1230283"/>
          </a:xfrm>
          <a:prstGeom prst="rightArrow">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4E426FE8-3164-A0CB-BA79-424308D02368}"/>
              </a:ext>
            </a:extLst>
          </p:cNvPr>
          <p:cNvSpPr txBox="1"/>
          <p:nvPr/>
        </p:nvSpPr>
        <p:spPr>
          <a:xfrm>
            <a:off x="8233345" y="6350923"/>
            <a:ext cx="692817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IN" sz="4400" i="1" dirty="0" err="1">
                <a:latin typeface="Calibri" panose="020F0502020204030204" pitchFamily="34" charset="0"/>
                <a:ea typeface="Calibri" panose="020F0502020204030204" pitchFamily="34" charset="0"/>
                <a:cs typeface="Calibri" panose="020F0502020204030204" pitchFamily="34" charset="0"/>
              </a:rPr>
              <a:t>axios.post</a:t>
            </a:r>
            <a:r>
              <a:rPr lang="en-IN" sz="4400" i="1" dirty="0">
                <a:latin typeface="Calibri" panose="020F0502020204030204" pitchFamily="34" charset="0"/>
                <a:ea typeface="Calibri" panose="020F0502020204030204" pitchFamily="34" charset="0"/>
                <a:cs typeface="Calibri" panose="020F0502020204030204" pitchFamily="34" charset="0"/>
              </a:rPr>
              <a:t>(“</a:t>
            </a:r>
            <a:r>
              <a:rPr lang="en-IN" sz="4400" i="1" dirty="0" err="1">
                <a:latin typeface="Calibri" panose="020F0502020204030204" pitchFamily="34" charset="0"/>
                <a:ea typeface="Calibri" panose="020F0502020204030204" pitchFamily="34" charset="0"/>
                <a:cs typeface="Calibri" panose="020F0502020204030204" pitchFamily="34" charset="0"/>
              </a:rPr>
              <a:t>url</a:t>
            </a:r>
            <a:r>
              <a:rPr lang="en-IN" sz="4400" i="1" dirty="0">
                <a:latin typeface="Calibri" panose="020F0502020204030204" pitchFamily="34" charset="0"/>
                <a:ea typeface="Calibri" panose="020F0502020204030204" pitchFamily="34" charset="0"/>
                <a:cs typeface="Calibri" panose="020F0502020204030204" pitchFamily="34" charset="0"/>
              </a:rPr>
              <a:t>”,Data Objects)</a:t>
            </a:r>
            <a:endParaRPr kumimoji="0" lang="en-IN" sz="4400" b="0" i="1"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endParaRPr>
          </a:p>
        </p:txBody>
      </p:sp>
    </p:spTree>
    <p:extLst>
      <p:ext uri="{BB962C8B-B14F-4D97-AF65-F5344CB8AC3E}">
        <p14:creationId xmlns:p14="http://schemas.microsoft.com/office/powerpoint/2010/main" val="1005182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err="1">
                <a:solidFill>
                  <a:schemeClr val="tx1"/>
                </a:solidFill>
                <a:latin typeface="Calibri" panose="020F0502020204030204" pitchFamily="34" charset="0"/>
                <a:ea typeface="Calibri" panose="020F0502020204030204" pitchFamily="34" charset="0"/>
                <a:cs typeface="Calibri" panose="020F0502020204030204" pitchFamily="34" charset="0"/>
              </a:rPr>
              <a:t>Axios</a:t>
            </a:r>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 Get Request</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4" name="Picture 3">
            <a:extLst>
              <a:ext uri="{FF2B5EF4-FFF2-40B4-BE49-F238E27FC236}">
                <a16:creationId xmlns:a16="http://schemas.microsoft.com/office/drawing/2014/main" id="{03D4B7FE-8696-378D-FB53-CD9DFC7CE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1956" y="11151663"/>
            <a:ext cx="6152599" cy="903663"/>
          </a:xfrm>
          <a:prstGeom prst="rect">
            <a:avLst/>
          </a:prstGeom>
        </p:spPr>
      </p:pic>
      <p:pic>
        <p:nvPicPr>
          <p:cNvPr id="3" name="Picture 2">
            <a:extLst>
              <a:ext uri="{FF2B5EF4-FFF2-40B4-BE49-F238E27FC236}">
                <a16:creationId xmlns:a16="http://schemas.microsoft.com/office/drawing/2014/main" id="{5AE3C205-4D22-E7D8-433C-972FAA5B6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8866" y="9232259"/>
            <a:ext cx="3307768" cy="3307768"/>
          </a:xfrm>
          <a:prstGeom prst="rect">
            <a:avLst/>
          </a:prstGeom>
        </p:spPr>
      </p:pic>
      <p:pic>
        <p:nvPicPr>
          <p:cNvPr id="7" name="Picture 6">
            <a:extLst>
              <a:ext uri="{FF2B5EF4-FFF2-40B4-BE49-F238E27FC236}">
                <a16:creationId xmlns:a16="http://schemas.microsoft.com/office/drawing/2014/main" id="{FAEB20E7-2CCF-D187-4C72-7BF7472FDF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28606" y="5924491"/>
            <a:ext cx="3307768" cy="3307768"/>
          </a:xfrm>
          <a:prstGeom prst="rect">
            <a:avLst/>
          </a:prstGeom>
        </p:spPr>
      </p:pic>
      <p:sp>
        <p:nvSpPr>
          <p:cNvPr id="8" name="Arrow: Right 7">
            <a:extLst>
              <a:ext uri="{FF2B5EF4-FFF2-40B4-BE49-F238E27FC236}">
                <a16:creationId xmlns:a16="http://schemas.microsoft.com/office/drawing/2014/main" id="{A8BFA1A7-3F48-2904-C641-87A2A06AE3B2}"/>
              </a:ext>
            </a:extLst>
          </p:cNvPr>
          <p:cNvSpPr/>
          <p:nvPr/>
        </p:nvSpPr>
        <p:spPr>
          <a:xfrm rot="9529514">
            <a:off x="6726549" y="8958260"/>
            <a:ext cx="9559090" cy="1230283"/>
          </a:xfrm>
          <a:prstGeom prst="rightArrow">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4E426FE8-3164-A0CB-BA79-424308D02368}"/>
              </a:ext>
            </a:extLst>
          </p:cNvPr>
          <p:cNvSpPr txBox="1"/>
          <p:nvPr/>
        </p:nvSpPr>
        <p:spPr>
          <a:xfrm rot="779549">
            <a:off x="8824892" y="3767373"/>
            <a:ext cx="6734216"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IN" sz="3200" i="1" dirty="0" err="1">
                <a:latin typeface="Calibri" panose="020F0502020204030204" pitchFamily="34" charset="0"/>
                <a:ea typeface="Calibri" panose="020F0502020204030204" pitchFamily="34" charset="0"/>
                <a:cs typeface="Calibri" panose="020F0502020204030204" pitchFamily="34" charset="0"/>
              </a:rPr>
              <a:t>axios.get</a:t>
            </a:r>
            <a:r>
              <a:rPr lang="en-IN" sz="3200" i="1" dirty="0">
                <a:latin typeface="Calibri" panose="020F0502020204030204" pitchFamily="34" charset="0"/>
                <a:ea typeface="Calibri" panose="020F0502020204030204" pitchFamily="34" charset="0"/>
                <a:cs typeface="Calibri" panose="020F0502020204030204" pitchFamily="34" charset="0"/>
              </a:rPr>
              <a:t>(‘</a:t>
            </a:r>
            <a:r>
              <a:rPr lang="en-IN" sz="3200" i="1" dirty="0" err="1">
                <a:latin typeface="Calibri" panose="020F0502020204030204" pitchFamily="34" charset="0"/>
                <a:ea typeface="Calibri" panose="020F0502020204030204" pitchFamily="34" charset="0"/>
                <a:cs typeface="Calibri" panose="020F0502020204030204" pitchFamily="34" charset="0"/>
              </a:rPr>
              <a:t>url</a:t>
            </a:r>
            <a:r>
              <a:rPr lang="en-IN" sz="3200" i="1" dirty="0">
                <a:latin typeface="Calibri" panose="020F0502020204030204" pitchFamily="34" charset="0"/>
                <a:ea typeface="Calibri" panose="020F0502020204030204" pitchFamily="34" charset="0"/>
                <a:cs typeface="Calibri" panose="020F0502020204030204" pitchFamily="34" charset="0"/>
              </a:rPr>
              <a:t>’).then(function(response){</a:t>
            </a:r>
          </a:p>
          <a:p>
            <a:pPr marL="0" marR="0" indent="0" algn="l" defTabSz="825500" rtl="0" fontAlgn="auto" latinLnBrk="0" hangingPunct="0">
              <a:lnSpc>
                <a:spcPct val="100000"/>
              </a:lnSpc>
              <a:spcBef>
                <a:spcPts val="0"/>
              </a:spcBef>
              <a:spcAft>
                <a:spcPts val="0"/>
              </a:spcAft>
              <a:buClrTx/>
              <a:buSzTx/>
              <a:buFontTx/>
              <a:buNone/>
              <a:tabLst/>
            </a:pPr>
            <a:r>
              <a:rPr lang="en-IN" sz="3200" i="1" dirty="0">
                <a:latin typeface="Calibri" panose="020F0502020204030204" pitchFamily="34" charset="0"/>
                <a:ea typeface="Calibri" panose="020F0502020204030204" pitchFamily="34" charset="0"/>
                <a:cs typeface="Calibri" panose="020F0502020204030204" pitchFamily="34" charset="0"/>
              </a:rPr>
              <a:t>console.log.(responses )</a:t>
            </a:r>
          </a:p>
          <a:p>
            <a:pPr marL="0" marR="0" indent="0" algn="l" defTabSz="825500" rtl="0" fontAlgn="auto" latinLnBrk="0" hangingPunct="0">
              <a:lnSpc>
                <a:spcPct val="100000"/>
              </a:lnSpc>
              <a:spcBef>
                <a:spcPts val="0"/>
              </a:spcBef>
              <a:spcAft>
                <a:spcPts val="0"/>
              </a:spcAft>
              <a:buClrTx/>
              <a:buSzTx/>
              <a:buFontTx/>
              <a:buNone/>
              <a:tabLst/>
            </a:pPr>
            <a:r>
              <a:rPr lang="en-IN" sz="3200" i="1" dirty="0">
                <a:latin typeface="Calibri" panose="020F0502020204030204" pitchFamily="34" charset="0"/>
                <a:ea typeface="Calibri" panose="020F0502020204030204" pitchFamily="34" charset="0"/>
                <a:cs typeface="Calibri" panose="020F0502020204030204" pitchFamily="34" charset="0"/>
              </a:rPr>
              <a:t>})</a:t>
            </a:r>
            <a:endParaRPr kumimoji="0" lang="en-IN" sz="3200" b="0" i="1"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endParaRPr>
          </a:p>
        </p:txBody>
      </p:sp>
      <p:pic>
        <p:nvPicPr>
          <p:cNvPr id="5" name="Picture 4">
            <a:extLst>
              <a:ext uri="{FF2B5EF4-FFF2-40B4-BE49-F238E27FC236}">
                <a16:creationId xmlns:a16="http://schemas.microsoft.com/office/drawing/2014/main" id="{0E0F21BE-69A2-819E-6435-3AFE7AFFF5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2654" y="3510511"/>
            <a:ext cx="2413980" cy="2413980"/>
          </a:xfrm>
          <a:prstGeom prst="rect">
            <a:avLst/>
          </a:prstGeom>
        </p:spPr>
      </p:pic>
      <p:sp>
        <p:nvSpPr>
          <p:cNvPr id="6" name="Arrow: Right 5">
            <a:extLst>
              <a:ext uri="{FF2B5EF4-FFF2-40B4-BE49-F238E27FC236}">
                <a16:creationId xmlns:a16="http://schemas.microsoft.com/office/drawing/2014/main" id="{3164FBEC-CC61-095F-E48D-3CD5A2300011}"/>
              </a:ext>
            </a:extLst>
          </p:cNvPr>
          <p:cNvSpPr/>
          <p:nvPr/>
        </p:nvSpPr>
        <p:spPr>
          <a:xfrm rot="766198">
            <a:off x="6444228" y="5028051"/>
            <a:ext cx="9340974" cy="1230283"/>
          </a:xfrm>
          <a:prstGeom prst="rightArrow">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50496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FD34D5-BDAA-230B-29CE-7AA6C70D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95" y="3845112"/>
            <a:ext cx="17740628" cy="8968437"/>
          </a:xfrm>
          <a:prstGeom prst="rect">
            <a:avLst/>
          </a:prstGeom>
        </p:spPr>
      </p:pic>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Babel</a:t>
            </a:r>
          </a:p>
        </p:txBody>
      </p:sp>
      <p:pic>
        <p:nvPicPr>
          <p:cNvPr id="143" name="PrepBytes_Logo.png" descr="PrepBytes_Logo.png"/>
          <p:cNvPicPr>
            <a:picLocks noChangeAspect="1"/>
          </p:cNvPicPr>
          <p:nvPr/>
        </p:nvPicPr>
        <p:blipFill>
          <a:blip r:embed="rId4"/>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Tree>
    <p:extLst>
      <p:ext uri="{BB962C8B-B14F-4D97-AF65-F5344CB8AC3E}">
        <p14:creationId xmlns:p14="http://schemas.microsoft.com/office/powerpoint/2010/main" val="1542924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2" y="1417841"/>
            <a:ext cx="19344798" cy="1518047"/>
          </a:xfrm>
          <a:prstGeom prst="rect">
            <a:avLst/>
          </a:prstGeom>
        </p:spPr>
        <p:txBody>
          <a:bodyPr>
            <a:normAutofit/>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Document Object Model  </a:t>
            </a:r>
          </a:p>
        </p:txBody>
      </p:sp>
      <p:pic>
        <p:nvPicPr>
          <p:cNvPr id="143" name="PrepBytes_Logo.png" descr="PrepBytes_Logo.png"/>
          <p:cNvPicPr>
            <a:picLocks noChangeAspect="1"/>
          </p:cNvPicPr>
          <p:nvPr/>
        </p:nvPicPr>
        <p:blipFill>
          <a:blip r:embed="rId2"/>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graphicFrame>
        <p:nvGraphicFramePr>
          <p:cNvPr id="4" name="Diagram 3">
            <a:extLst>
              <a:ext uri="{FF2B5EF4-FFF2-40B4-BE49-F238E27FC236}">
                <a16:creationId xmlns:a16="http://schemas.microsoft.com/office/drawing/2014/main" id="{A3464CAE-39DB-8CB2-AAFC-B216016AC797}"/>
              </a:ext>
            </a:extLst>
          </p:cNvPr>
          <p:cNvGraphicFramePr/>
          <p:nvPr>
            <p:extLst>
              <p:ext uri="{D42A27DB-BD31-4B8C-83A1-F6EECF244321}">
                <p14:modId xmlns:p14="http://schemas.microsoft.com/office/powerpoint/2010/main" val="1565864775"/>
              </p:ext>
            </p:extLst>
          </p:nvPr>
        </p:nvGraphicFramePr>
        <p:xfrm>
          <a:off x="3520286" y="2508304"/>
          <a:ext cx="17416088" cy="10837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319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12CCE75-BA5C-4259-8E8E-452A51ED3357}"/>
                                            </p:graphicEl>
                                          </p:spTgt>
                                        </p:tgtEl>
                                        <p:attrNameLst>
                                          <p:attrName>style.visibility</p:attrName>
                                        </p:attrNameLst>
                                      </p:cBhvr>
                                      <p:to>
                                        <p:strVal val="visible"/>
                                      </p:to>
                                    </p:set>
                                    <p:animEffect transition="in" filter="fade">
                                      <p:cBhvr>
                                        <p:cTn id="7" dur="500"/>
                                        <p:tgtEl>
                                          <p:spTgt spid="4">
                                            <p:graphicEl>
                                              <a:dgm id="{112CCE75-BA5C-4259-8E8E-452A51ED335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C96BEF46-8177-4E90-B396-D0D067114BD8}"/>
                                            </p:graphicEl>
                                          </p:spTgt>
                                        </p:tgtEl>
                                        <p:attrNameLst>
                                          <p:attrName>style.visibility</p:attrName>
                                        </p:attrNameLst>
                                      </p:cBhvr>
                                      <p:to>
                                        <p:strVal val="visible"/>
                                      </p:to>
                                    </p:set>
                                    <p:animEffect transition="in" filter="fade">
                                      <p:cBhvr>
                                        <p:cTn id="10" dur="500"/>
                                        <p:tgtEl>
                                          <p:spTgt spid="4">
                                            <p:graphicEl>
                                              <a:dgm id="{C96BEF46-8177-4E90-B396-D0D067114BD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8E345D83-4CF3-4E6A-8707-42BEC4EC6953}"/>
                                            </p:graphicEl>
                                          </p:spTgt>
                                        </p:tgtEl>
                                        <p:attrNameLst>
                                          <p:attrName>style.visibility</p:attrName>
                                        </p:attrNameLst>
                                      </p:cBhvr>
                                      <p:to>
                                        <p:strVal val="visible"/>
                                      </p:to>
                                    </p:set>
                                    <p:animEffect transition="in" filter="fade">
                                      <p:cBhvr>
                                        <p:cTn id="15" dur="500"/>
                                        <p:tgtEl>
                                          <p:spTgt spid="4">
                                            <p:graphicEl>
                                              <a:dgm id="{8E345D83-4CF3-4E6A-8707-42BEC4EC69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51C0DAE7-0968-4F31-B995-B6464F3EDEB1}"/>
                                            </p:graphicEl>
                                          </p:spTgt>
                                        </p:tgtEl>
                                        <p:attrNameLst>
                                          <p:attrName>style.visibility</p:attrName>
                                        </p:attrNameLst>
                                      </p:cBhvr>
                                      <p:to>
                                        <p:strVal val="visible"/>
                                      </p:to>
                                    </p:set>
                                    <p:animEffect transition="in" filter="fade">
                                      <p:cBhvr>
                                        <p:cTn id="18" dur="500"/>
                                        <p:tgtEl>
                                          <p:spTgt spid="4">
                                            <p:graphicEl>
                                              <a:dgm id="{51C0DAE7-0968-4F31-B995-B6464F3EDEB1}"/>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85CCC0B5-EBA7-405D-8408-B56D5F2D0421}"/>
                                            </p:graphicEl>
                                          </p:spTgt>
                                        </p:tgtEl>
                                        <p:attrNameLst>
                                          <p:attrName>style.visibility</p:attrName>
                                        </p:attrNameLst>
                                      </p:cBhvr>
                                      <p:to>
                                        <p:strVal val="visible"/>
                                      </p:to>
                                    </p:set>
                                    <p:animEffect transition="in" filter="fade">
                                      <p:cBhvr>
                                        <p:cTn id="21" dur="500"/>
                                        <p:tgtEl>
                                          <p:spTgt spid="4">
                                            <p:graphicEl>
                                              <a:dgm id="{85CCC0B5-EBA7-405D-8408-B56D5F2D0421}"/>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graphicEl>
                                              <a:dgm id="{625E3759-FD68-4A3A-BA3A-B76253651B34}"/>
                                            </p:graphicEl>
                                          </p:spTgt>
                                        </p:tgtEl>
                                        <p:attrNameLst>
                                          <p:attrName>style.visibility</p:attrName>
                                        </p:attrNameLst>
                                      </p:cBhvr>
                                      <p:to>
                                        <p:strVal val="visible"/>
                                      </p:to>
                                    </p:set>
                                    <p:animEffect transition="in" filter="fade">
                                      <p:cBhvr>
                                        <p:cTn id="26" dur="500"/>
                                        <p:tgtEl>
                                          <p:spTgt spid="4">
                                            <p:graphicEl>
                                              <a:dgm id="{625E3759-FD68-4A3A-BA3A-B76253651B34}"/>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EB3A7FBF-7076-49EC-999E-D8CA8871A4D9}"/>
                                            </p:graphicEl>
                                          </p:spTgt>
                                        </p:tgtEl>
                                        <p:attrNameLst>
                                          <p:attrName>style.visibility</p:attrName>
                                        </p:attrNameLst>
                                      </p:cBhvr>
                                      <p:to>
                                        <p:strVal val="visible"/>
                                      </p:to>
                                    </p:set>
                                    <p:animEffect transition="in" filter="fade">
                                      <p:cBhvr>
                                        <p:cTn id="29" dur="500"/>
                                        <p:tgtEl>
                                          <p:spTgt spid="4">
                                            <p:graphicEl>
                                              <a:dgm id="{EB3A7FBF-7076-49EC-999E-D8CA8871A4D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AEB2E778-6198-47E6-AFC7-B20937DE2D83}"/>
                                            </p:graphicEl>
                                          </p:spTgt>
                                        </p:tgtEl>
                                        <p:attrNameLst>
                                          <p:attrName>style.visibility</p:attrName>
                                        </p:attrNameLst>
                                      </p:cBhvr>
                                      <p:to>
                                        <p:strVal val="visible"/>
                                      </p:to>
                                    </p:set>
                                    <p:animEffect transition="in" filter="fade">
                                      <p:cBhvr>
                                        <p:cTn id="32" dur="500"/>
                                        <p:tgtEl>
                                          <p:spTgt spid="4">
                                            <p:graphicEl>
                                              <a:dgm id="{AEB2E778-6198-47E6-AFC7-B20937DE2D8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0FBC23B8-79F3-4DA3-84F9-458A08CFF9F2}"/>
                                            </p:graphicEl>
                                          </p:spTgt>
                                        </p:tgtEl>
                                        <p:attrNameLst>
                                          <p:attrName>style.visibility</p:attrName>
                                        </p:attrNameLst>
                                      </p:cBhvr>
                                      <p:to>
                                        <p:strVal val="visible"/>
                                      </p:to>
                                    </p:set>
                                    <p:animEffect transition="in" filter="fade">
                                      <p:cBhvr>
                                        <p:cTn id="37" dur="500"/>
                                        <p:tgtEl>
                                          <p:spTgt spid="4">
                                            <p:graphicEl>
                                              <a:dgm id="{0FBC23B8-79F3-4DA3-84F9-458A08CFF9F2}"/>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1E82EE20-1D13-45F1-9CB2-0340AA474868}"/>
                                            </p:graphicEl>
                                          </p:spTgt>
                                        </p:tgtEl>
                                        <p:attrNameLst>
                                          <p:attrName>style.visibility</p:attrName>
                                        </p:attrNameLst>
                                      </p:cBhvr>
                                      <p:to>
                                        <p:strVal val="visible"/>
                                      </p:to>
                                    </p:set>
                                    <p:animEffect transition="in" filter="fade">
                                      <p:cBhvr>
                                        <p:cTn id="40" dur="500"/>
                                        <p:tgtEl>
                                          <p:spTgt spid="4">
                                            <p:graphicEl>
                                              <a:dgm id="{1E82EE20-1D13-45F1-9CB2-0340AA47486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36B81F43-6EDA-4FE1-956E-379389A58D71}"/>
                                            </p:graphicEl>
                                          </p:spTgt>
                                        </p:tgtEl>
                                        <p:attrNameLst>
                                          <p:attrName>style.visibility</p:attrName>
                                        </p:attrNameLst>
                                      </p:cBhvr>
                                      <p:to>
                                        <p:strVal val="visible"/>
                                      </p:to>
                                    </p:set>
                                    <p:animEffect transition="in" filter="fade">
                                      <p:cBhvr>
                                        <p:cTn id="43" dur="500"/>
                                        <p:tgtEl>
                                          <p:spTgt spid="4">
                                            <p:graphicEl>
                                              <a:dgm id="{36B81F43-6EDA-4FE1-956E-379389A58D71}"/>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graphicEl>
                                              <a:dgm id="{8CB11F0E-4A26-4E01-820E-B0C78F5AF028}"/>
                                            </p:graphicEl>
                                          </p:spTgt>
                                        </p:tgtEl>
                                        <p:attrNameLst>
                                          <p:attrName>style.visibility</p:attrName>
                                        </p:attrNameLst>
                                      </p:cBhvr>
                                      <p:to>
                                        <p:strVal val="visible"/>
                                      </p:to>
                                    </p:set>
                                    <p:animEffect transition="in" filter="fade">
                                      <p:cBhvr>
                                        <p:cTn id="48" dur="500"/>
                                        <p:tgtEl>
                                          <p:spTgt spid="4">
                                            <p:graphicEl>
                                              <a:dgm id="{8CB11F0E-4A26-4E01-820E-B0C78F5AF028}"/>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graphicEl>
                                              <a:dgm id="{C85FA269-138C-4A7E-9B44-F5DFD226E407}"/>
                                            </p:graphicEl>
                                          </p:spTgt>
                                        </p:tgtEl>
                                        <p:attrNameLst>
                                          <p:attrName>style.visibility</p:attrName>
                                        </p:attrNameLst>
                                      </p:cBhvr>
                                      <p:to>
                                        <p:strVal val="visible"/>
                                      </p:to>
                                    </p:set>
                                    <p:animEffect transition="in" filter="fade">
                                      <p:cBhvr>
                                        <p:cTn id="51" dur="500"/>
                                        <p:tgtEl>
                                          <p:spTgt spid="4">
                                            <p:graphicEl>
                                              <a:dgm id="{C85FA269-138C-4A7E-9B44-F5DFD226E407}"/>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4DD89DE0-B454-47D0-BC4A-9EE199514BC6}"/>
                                            </p:graphicEl>
                                          </p:spTgt>
                                        </p:tgtEl>
                                        <p:attrNameLst>
                                          <p:attrName>style.visibility</p:attrName>
                                        </p:attrNameLst>
                                      </p:cBhvr>
                                      <p:to>
                                        <p:strVal val="visible"/>
                                      </p:to>
                                    </p:set>
                                    <p:animEffect transition="in" filter="fade">
                                      <p:cBhvr>
                                        <p:cTn id="54" dur="500"/>
                                        <p:tgtEl>
                                          <p:spTgt spid="4">
                                            <p:graphicEl>
                                              <a:dgm id="{4DD89DE0-B454-47D0-BC4A-9EE199514BC6}"/>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
                                            <p:graphicEl>
                                              <a:dgm id="{2EF61E5A-82D7-4DEA-B1D1-48687D07BDEA}"/>
                                            </p:graphicEl>
                                          </p:spTgt>
                                        </p:tgtEl>
                                        <p:attrNameLst>
                                          <p:attrName>style.visibility</p:attrName>
                                        </p:attrNameLst>
                                      </p:cBhvr>
                                      <p:to>
                                        <p:strVal val="visible"/>
                                      </p:to>
                                    </p:set>
                                    <p:animEffect transition="in" filter="fade">
                                      <p:cBhvr>
                                        <p:cTn id="59" dur="500"/>
                                        <p:tgtEl>
                                          <p:spTgt spid="4">
                                            <p:graphicEl>
                                              <a:dgm id="{2EF61E5A-82D7-4DEA-B1D1-48687D07BDEA}"/>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5A977BE2-59E3-4746-B06F-2D780FA2FE10}"/>
                                            </p:graphicEl>
                                          </p:spTgt>
                                        </p:tgtEl>
                                        <p:attrNameLst>
                                          <p:attrName>style.visibility</p:attrName>
                                        </p:attrNameLst>
                                      </p:cBhvr>
                                      <p:to>
                                        <p:strVal val="visible"/>
                                      </p:to>
                                    </p:set>
                                    <p:animEffect transition="in" filter="fade">
                                      <p:cBhvr>
                                        <p:cTn id="62" dur="500"/>
                                        <p:tgtEl>
                                          <p:spTgt spid="4">
                                            <p:graphicEl>
                                              <a:dgm id="{5A977BE2-59E3-4746-B06F-2D780FA2FE10}"/>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graphicEl>
                                              <a:dgm id="{1BB56FB0-0702-4267-9491-EF8CF78CE3CE}"/>
                                            </p:graphicEl>
                                          </p:spTgt>
                                        </p:tgtEl>
                                        <p:attrNameLst>
                                          <p:attrName>style.visibility</p:attrName>
                                        </p:attrNameLst>
                                      </p:cBhvr>
                                      <p:to>
                                        <p:strVal val="visible"/>
                                      </p:to>
                                    </p:set>
                                    <p:animEffect transition="in" filter="fade">
                                      <p:cBhvr>
                                        <p:cTn id="65" dur="500"/>
                                        <p:tgtEl>
                                          <p:spTgt spid="4">
                                            <p:graphicEl>
                                              <a:dgm id="{1BB56FB0-0702-4267-9491-EF8CF78CE3C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87116-3F21-40CE-09CC-70C4079D888C}"/>
              </a:ext>
            </a:extLst>
          </p:cNvPr>
          <p:cNvSpPr txBox="1"/>
          <p:nvPr/>
        </p:nvSpPr>
        <p:spPr>
          <a:xfrm>
            <a:off x="1546330" y="3096156"/>
            <a:ext cx="23624608" cy="5517793"/>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@babel/core</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@babel/preset-react</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@babel/preset-env</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Babel-loader</a:t>
            </a:r>
          </a:p>
          <a:p>
            <a:pPr marL="685800" indent="-685800" algn="l">
              <a:lnSpc>
                <a:spcPct val="150000"/>
              </a:lnSpc>
              <a:buFont typeface="Arial" panose="020B0604020202020204" pitchFamily="34" charset="0"/>
              <a:buChar char="•"/>
            </a:pPr>
            <a:endPar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Babel</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Tree>
    <p:extLst>
      <p:ext uri="{BB962C8B-B14F-4D97-AF65-F5344CB8AC3E}">
        <p14:creationId xmlns:p14="http://schemas.microsoft.com/office/powerpoint/2010/main" val="2352884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Webpack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02919E1D-4067-841E-1587-5D8DDC728498}"/>
              </a:ext>
            </a:extLst>
          </p:cNvPr>
          <p:cNvSpPr txBox="1"/>
          <p:nvPr/>
        </p:nvSpPr>
        <p:spPr>
          <a:xfrm>
            <a:off x="2071671" y="3894373"/>
            <a:ext cx="3076163" cy="841256"/>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800" b="0" i="0"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rPr>
              <a:t> Index.html </a:t>
            </a:r>
          </a:p>
        </p:txBody>
      </p:sp>
      <p:cxnSp>
        <p:nvCxnSpPr>
          <p:cNvPr id="4" name="Straight Arrow Connector 3">
            <a:extLst>
              <a:ext uri="{FF2B5EF4-FFF2-40B4-BE49-F238E27FC236}">
                <a16:creationId xmlns:a16="http://schemas.microsoft.com/office/drawing/2014/main" id="{218B2BCC-06FE-8480-CA46-ABD594E244B3}"/>
              </a:ext>
            </a:extLst>
          </p:cNvPr>
          <p:cNvCxnSpPr>
            <a:cxnSpLocks/>
          </p:cNvCxnSpPr>
          <p:nvPr/>
        </p:nvCxnSpPr>
        <p:spPr>
          <a:xfrm>
            <a:off x="3609752" y="4735629"/>
            <a:ext cx="0" cy="1865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A16DE925-2B74-2A73-4B1C-5E4051E8B385}"/>
              </a:ext>
            </a:extLst>
          </p:cNvPr>
          <p:cNvSpPr txBox="1"/>
          <p:nvPr/>
        </p:nvSpPr>
        <p:spPr>
          <a:xfrm>
            <a:off x="2708866" y="6800193"/>
            <a:ext cx="180177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000" b="0" i="1"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rPr>
              <a:t>Includes</a:t>
            </a:r>
          </a:p>
        </p:txBody>
      </p:sp>
      <p:cxnSp>
        <p:nvCxnSpPr>
          <p:cNvPr id="8" name="Straight Arrow Connector 7">
            <a:extLst>
              <a:ext uri="{FF2B5EF4-FFF2-40B4-BE49-F238E27FC236}">
                <a16:creationId xmlns:a16="http://schemas.microsoft.com/office/drawing/2014/main" id="{80E4BC8D-3955-3503-7B78-E0F24CC8312A}"/>
              </a:ext>
            </a:extLst>
          </p:cNvPr>
          <p:cNvCxnSpPr>
            <a:cxnSpLocks/>
          </p:cNvCxnSpPr>
          <p:nvPr/>
        </p:nvCxnSpPr>
        <p:spPr>
          <a:xfrm>
            <a:off x="3609752" y="7518338"/>
            <a:ext cx="0" cy="1865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C1E00278-8E7E-3AF6-9546-6665EA420F28}"/>
              </a:ext>
            </a:extLst>
          </p:cNvPr>
          <p:cNvSpPr txBox="1"/>
          <p:nvPr/>
        </p:nvSpPr>
        <p:spPr>
          <a:xfrm>
            <a:off x="1548293" y="9449532"/>
            <a:ext cx="4122925" cy="1579920"/>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IN" sz="4800" dirty="0">
                <a:latin typeface="Calibri" panose="020F0502020204030204" pitchFamily="34" charset="0"/>
                <a:ea typeface="Calibri" panose="020F0502020204030204" pitchFamily="34" charset="0"/>
                <a:cs typeface="Calibri" panose="020F0502020204030204" pitchFamily="34" charset="0"/>
              </a:rPr>
              <a:t> JavaScript Files </a:t>
            </a:r>
          </a:p>
          <a:p>
            <a:pPr marL="0" marR="0" indent="0" algn="ctr" defTabSz="825500" rtl="0" fontAlgn="auto" latinLnBrk="0" hangingPunct="0">
              <a:lnSpc>
                <a:spcPct val="100000"/>
              </a:lnSpc>
              <a:spcBef>
                <a:spcPts val="0"/>
              </a:spcBef>
              <a:spcAft>
                <a:spcPts val="0"/>
              </a:spcAft>
              <a:buClrTx/>
              <a:buSzTx/>
              <a:buFontTx/>
              <a:buNone/>
              <a:tabLst/>
            </a:pPr>
            <a:r>
              <a:rPr lang="en-IN" sz="4800" dirty="0">
                <a:latin typeface="Calibri" panose="020F0502020204030204" pitchFamily="34" charset="0"/>
                <a:ea typeface="Calibri" panose="020F0502020204030204" pitchFamily="34" charset="0"/>
                <a:cs typeface="Calibri" panose="020F0502020204030204" pitchFamily="34" charset="0"/>
              </a:rPr>
              <a:t>(in ES6 !)</a:t>
            </a:r>
            <a:endParaRPr kumimoji="0" lang="en-IN" sz="4800" b="0" i="0"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endParaRPr>
          </a:p>
        </p:txBody>
      </p:sp>
      <p:sp>
        <p:nvSpPr>
          <p:cNvPr id="13" name="TextBox 12">
            <a:extLst>
              <a:ext uri="{FF2B5EF4-FFF2-40B4-BE49-F238E27FC236}">
                <a16:creationId xmlns:a16="http://schemas.microsoft.com/office/drawing/2014/main" id="{3B5CDD8E-D7B7-B029-EDB7-6A2F97255C38}"/>
              </a:ext>
            </a:extLst>
          </p:cNvPr>
          <p:cNvSpPr txBox="1"/>
          <p:nvPr/>
        </p:nvSpPr>
        <p:spPr>
          <a:xfrm>
            <a:off x="10773606" y="3890817"/>
            <a:ext cx="1638270" cy="841256"/>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IN" sz="4800" dirty="0">
                <a:latin typeface="Calibri" panose="020F0502020204030204" pitchFamily="34" charset="0"/>
                <a:ea typeface="Calibri" panose="020F0502020204030204" pitchFamily="34" charset="0"/>
                <a:cs typeface="Calibri" panose="020F0502020204030204" pitchFamily="34" charset="0"/>
              </a:rPr>
              <a:t> Copy </a:t>
            </a:r>
            <a:endParaRPr kumimoji="0" lang="en-IN" sz="4800" b="0" i="0"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endParaRPr>
          </a:p>
        </p:txBody>
      </p:sp>
      <p:sp>
        <p:nvSpPr>
          <p:cNvPr id="14" name="TextBox 13">
            <a:extLst>
              <a:ext uri="{FF2B5EF4-FFF2-40B4-BE49-F238E27FC236}">
                <a16:creationId xmlns:a16="http://schemas.microsoft.com/office/drawing/2014/main" id="{90447B02-F8C5-CE73-C882-11BC3916D7D9}"/>
              </a:ext>
            </a:extLst>
          </p:cNvPr>
          <p:cNvSpPr txBox="1"/>
          <p:nvPr/>
        </p:nvSpPr>
        <p:spPr>
          <a:xfrm>
            <a:off x="8431586" y="10237720"/>
            <a:ext cx="2135201" cy="841256"/>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800" b="0" i="0"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rPr>
              <a:t> Bundle </a:t>
            </a:r>
          </a:p>
        </p:txBody>
      </p:sp>
      <p:sp>
        <p:nvSpPr>
          <p:cNvPr id="15" name="TextBox 14">
            <a:extLst>
              <a:ext uri="{FF2B5EF4-FFF2-40B4-BE49-F238E27FC236}">
                <a16:creationId xmlns:a16="http://schemas.microsoft.com/office/drawing/2014/main" id="{3AC5A8BD-56CA-B562-1404-B33141E403BD}"/>
              </a:ext>
            </a:extLst>
          </p:cNvPr>
          <p:cNvSpPr txBox="1"/>
          <p:nvPr/>
        </p:nvSpPr>
        <p:spPr>
          <a:xfrm>
            <a:off x="12757017" y="10237720"/>
            <a:ext cx="2667397" cy="841256"/>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800" b="0" i="0"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rPr>
              <a:t> </a:t>
            </a:r>
            <a:r>
              <a:rPr kumimoji="0" lang="en-IN" sz="4800" b="0" i="0" u="none" strike="noStrike" cap="none" spc="0" normalizeH="0" baseline="0" dirty="0" err="1">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rPr>
              <a:t>Transpile</a:t>
            </a:r>
            <a:r>
              <a:rPr kumimoji="0" lang="en-IN" sz="4800" b="0" i="0"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rPr>
              <a:t> </a:t>
            </a:r>
          </a:p>
        </p:txBody>
      </p:sp>
      <p:sp>
        <p:nvSpPr>
          <p:cNvPr id="16" name="TextBox 15">
            <a:extLst>
              <a:ext uri="{FF2B5EF4-FFF2-40B4-BE49-F238E27FC236}">
                <a16:creationId xmlns:a16="http://schemas.microsoft.com/office/drawing/2014/main" id="{B827C314-999C-DBD7-3EF3-A3459F090C62}"/>
              </a:ext>
            </a:extLst>
          </p:cNvPr>
          <p:cNvSpPr txBox="1"/>
          <p:nvPr/>
        </p:nvSpPr>
        <p:spPr>
          <a:xfrm>
            <a:off x="18570921" y="3890817"/>
            <a:ext cx="3076163" cy="841256"/>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800" b="0" i="0"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rPr>
              <a:t> Index.html </a:t>
            </a:r>
          </a:p>
        </p:txBody>
      </p:sp>
      <p:cxnSp>
        <p:nvCxnSpPr>
          <p:cNvPr id="17" name="Straight Arrow Connector 16">
            <a:extLst>
              <a:ext uri="{FF2B5EF4-FFF2-40B4-BE49-F238E27FC236}">
                <a16:creationId xmlns:a16="http://schemas.microsoft.com/office/drawing/2014/main" id="{6B7CB285-082A-03C1-2383-F29C26035744}"/>
              </a:ext>
            </a:extLst>
          </p:cNvPr>
          <p:cNvCxnSpPr>
            <a:cxnSpLocks/>
          </p:cNvCxnSpPr>
          <p:nvPr/>
        </p:nvCxnSpPr>
        <p:spPr>
          <a:xfrm>
            <a:off x="20109002" y="4732073"/>
            <a:ext cx="0" cy="1865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B4EC5DE4-046A-2229-F694-1151B5EB57E7}"/>
              </a:ext>
            </a:extLst>
          </p:cNvPr>
          <p:cNvSpPr txBox="1"/>
          <p:nvPr/>
        </p:nvSpPr>
        <p:spPr>
          <a:xfrm>
            <a:off x="19208116" y="6796637"/>
            <a:ext cx="180177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000" b="0" i="1"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rPr>
              <a:t>Includes</a:t>
            </a:r>
          </a:p>
        </p:txBody>
      </p:sp>
      <p:cxnSp>
        <p:nvCxnSpPr>
          <p:cNvPr id="19" name="Straight Arrow Connector 18">
            <a:extLst>
              <a:ext uri="{FF2B5EF4-FFF2-40B4-BE49-F238E27FC236}">
                <a16:creationId xmlns:a16="http://schemas.microsoft.com/office/drawing/2014/main" id="{EDE52E93-73E9-AC3C-06CE-ECC3A5DE5BC5}"/>
              </a:ext>
            </a:extLst>
          </p:cNvPr>
          <p:cNvCxnSpPr>
            <a:cxnSpLocks/>
          </p:cNvCxnSpPr>
          <p:nvPr/>
        </p:nvCxnSpPr>
        <p:spPr>
          <a:xfrm>
            <a:off x="20109002" y="7514782"/>
            <a:ext cx="0" cy="1865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B83CA4A9-7FA4-897D-C718-685A135776CF}"/>
              </a:ext>
            </a:extLst>
          </p:cNvPr>
          <p:cNvSpPr txBox="1"/>
          <p:nvPr/>
        </p:nvSpPr>
        <p:spPr>
          <a:xfrm>
            <a:off x="18416238" y="9815308"/>
            <a:ext cx="3385542" cy="841256"/>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IN" sz="4800" dirty="0">
                <a:latin typeface="Calibri" panose="020F0502020204030204" pitchFamily="34" charset="0"/>
                <a:ea typeface="Calibri" panose="020F0502020204030204" pitchFamily="34" charset="0"/>
                <a:cs typeface="Calibri" panose="020F0502020204030204" pitchFamily="34" charset="0"/>
              </a:rPr>
              <a:t> Bundle Files </a:t>
            </a:r>
            <a:endParaRPr kumimoji="0" lang="en-IN" sz="4800" b="0" i="0" u="none" strike="noStrike" cap="none" spc="0" normalizeH="0" baseline="0" dirty="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endParaRPr>
          </a:p>
        </p:txBody>
      </p:sp>
      <p:cxnSp>
        <p:nvCxnSpPr>
          <p:cNvPr id="21" name="Straight Arrow Connector 20">
            <a:extLst>
              <a:ext uri="{FF2B5EF4-FFF2-40B4-BE49-F238E27FC236}">
                <a16:creationId xmlns:a16="http://schemas.microsoft.com/office/drawing/2014/main" id="{14A58A79-4F67-4A50-EF4E-F97F081443B1}"/>
              </a:ext>
            </a:extLst>
          </p:cNvPr>
          <p:cNvCxnSpPr>
            <a:cxnSpLocks/>
            <a:stCxn id="9" idx="3"/>
            <a:endCxn id="14" idx="1"/>
          </p:cNvCxnSpPr>
          <p:nvPr/>
        </p:nvCxnSpPr>
        <p:spPr>
          <a:xfrm>
            <a:off x="5671218" y="10239492"/>
            <a:ext cx="2760368" cy="4188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627A618F-7845-5342-5FF4-50299DA995EF}"/>
              </a:ext>
            </a:extLst>
          </p:cNvPr>
          <p:cNvCxnSpPr>
            <a:cxnSpLocks/>
            <a:stCxn id="14" idx="3"/>
            <a:endCxn id="15" idx="1"/>
          </p:cNvCxnSpPr>
          <p:nvPr/>
        </p:nvCxnSpPr>
        <p:spPr>
          <a:xfrm>
            <a:off x="10566787" y="10658348"/>
            <a:ext cx="21902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B86D749E-4A77-2906-DC91-FB352737B64C}"/>
              </a:ext>
            </a:extLst>
          </p:cNvPr>
          <p:cNvCxnSpPr>
            <a:cxnSpLocks/>
            <a:stCxn id="15" idx="3"/>
            <a:endCxn id="20" idx="1"/>
          </p:cNvCxnSpPr>
          <p:nvPr/>
        </p:nvCxnSpPr>
        <p:spPr>
          <a:xfrm flipV="1">
            <a:off x="15424414" y="10235936"/>
            <a:ext cx="2991824" cy="4224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32B64C6-E3D6-5E62-A8D3-E44BA0E8F2F5}"/>
              </a:ext>
            </a:extLst>
          </p:cNvPr>
          <p:cNvCxnSpPr>
            <a:cxnSpLocks/>
            <a:stCxn id="2" idx="3"/>
            <a:endCxn id="13" idx="1"/>
          </p:cNvCxnSpPr>
          <p:nvPr/>
        </p:nvCxnSpPr>
        <p:spPr>
          <a:xfrm flipV="1">
            <a:off x="5147834" y="4311445"/>
            <a:ext cx="5625772" cy="35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23E82B8C-7423-AE0B-CF18-AA83D28C1668}"/>
              </a:ext>
            </a:extLst>
          </p:cNvPr>
          <p:cNvCxnSpPr>
            <a:cxnSpLocks/>
            <a:stCxn id="13" idx="3"/>
            <a:endCxn id="16" idx="1"/>
          </p:cNvCxnSpPr>
          <p:nvPr/>
        </p:nvCxnSpPr>
        <p:spPr>
          <a:xfrm>
            <a:off x="12411876" y="4311445"/>
            <a:ext cx="615904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a:extLst>
              <a:ext uri="{FF2B5EF4-FFF2-40B4-BE49-F238E27FC236}">
                <a16:creationId xmlns:a16="http://schemas.microsoft.com/office/drawing/2014/main" id="{300674EB-639E-3B80-D41E-CADC9DCFF923}"/>
              </a:ext>
            </a:extLst>
          </p:cNvPr>
          <p:cNvSpPr/>
          <p:nvPr/>
        </p:nvSpPr>
        <p:spPr>
          <a:xfrm>
            <a:off x="1280001" y="3208713"/>
            <a:ext cx="4961352" cy="8894618"/>
          </a:xfrm>
          <a:prstGeom prst="rect">
            <a:avLst/>
          </a:prstGeom>
          <a:noFill/>
          <a:ln w="25400" cap="flat">
            <a:solidFill>
              <a:srgbClr val="4B8CE8"/>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7" name="Rectangle 36">
            <a:extLst>
              <a:ext uri="{FF2B5EF4-FFF2-40B4-BE49-F238E27FC236}">
                <a16:creationId xmlns:a16="http://schemas.microsoft.com/office/drawing/2014/main" id="{9BBD1B83-E9F3-8FE1-21DF-DA9865B1A14D}"/>
              </a:ext>
            </a:extLst>
          </p:cNvPr>
          <p:cNvSpPr/>
          <p:nvPr/>
        </p:nvSpPr>
        <p:spPr>
          <a:xfrm>
            <a:off x="6434786" y="3208713"/>
            <a:ext cx="10598054" cy="8894618"/>
          </a:xfrm>
          <a:prstGeom prst="rect">
            <a:avLst/>
          </a:prstGeom>
          <a:noFill/>
          <a:ln w="25400" cap="flat">
            <a:solidFill>
              <a:srgbClr val="4B8CE8"/>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82638E21-DCB7-1C4A-8030-66B873BE7652}"/>
              </a:ext>
            </a:extLst>
          </p:cNvPr>
          <p:cNvSpPr/>
          <p:nvPr/>
        </p:nvSpPr>
        <p:spPr>
          <a:xfrm>
            <a:off x="17209116" y="3208713"/>
            <a:ext cx="5862238" cy="8894618"/>
          </a:xfrm>
          <a:prstGeom prst="rect">
            <a:avLst/>
          </a:prstGeom>
          <a:noFill/>
          <a:ln w="25400" cap="flat">
            <a:solidFill>
              <a:srgbClr val="4B8CE8"/>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3" name="TextBox 42">
            <a:extLst>
              <a:ext uri="{FF2B5EF4-FFF2-40B4-BE49-F238E27FC236}">
                <a16:creationId xmlns:a16="http://schemas.microsoft.com/office/drawing/2014/main" id="{88929F74-4E71-7ADB-7351-FCAC708585E5}"/>
              </a:ext>
            </a:extLst>
          </p:cNvPr>
          <p:cNvSpPr txBox="1"/>
          <p:nvPr/>
        </p:nvSpPr>
        <p:spPr>
          <a:xfrm>
            <a:off x="2722490" y="12232241"/>
            <a:ext cx="17745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IN" sz="4800" i="1" dirty="0">
                <a:solidFill>
                  <a:srgbClr val="4B8CE8"/>
                </a:solidFill>
                <a:latin typeface="Calibri" panose="020F0502020204030204" pitchFamily="34" charset="0"/>
                <a:ea typeface="Calibri" panose="020F0502020204030204" pitchFamily="34" charset="0"/>
                <a:cs typeface="Calibri" panose="020F0502020204030204" pitchFamily="34" charset="0"/>
              </a:rPr>
              <a:t>Source</a:t>
            </a:r>
            <a:endParaRPr kumimoji="0" lang="en-IN" sz="4800" b="0" i="1" u="none" strike="noStrike" cap="none" spc="0" normalizeH="0" baseline="0" dirty="0">
              <a:ln>
                <a:noFill/>
              </a:ln>
              <a:solidFill>
                <a:srgbClr val="4B8CE8"/>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endParaRPr>
          </a:p>
        </p:txBody>
      </p:sp>
      <p:sp>
        <p:nvSpPr>
          <p:cNvPr id="44" name="TextBox 43">
            <a:extLst>
              <a:ext uri="{FF2B5EF4-FFF2-40B4-BE49-F238E27FC236}">
                <a16:creationId xmlns:a16="http://schemas.microsoft.com/office/drawing/2014/main" id="{43E42C42-7536-9A75-759C-2F67CB7EE462}"/>
              </a:ext>
            </a:extLst>
          </p:cNvPr>
          <p:cNvSpPr txBox="1"/>
          <p:nvPr/>
        </p:nvSpPr>
        <p:spPr>
          <a:xfrm>
            <a:off x="10450345" y="12157774"/>
            <a:ext cx="242855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IN" sz="4800" i="1" dirty="0">
                <a:solidFill>
                  <a:srgbClr val="4B8CE8"/>
                </a:solidFill>
                <a:latin typeface="Calibri" panose="020F0502020204030204" pitchFamily="34" charset="0"/>
                <a:ea typeface="Calibri" panose="020F0502020204030204" pitchFamily="34" charset="0"/>
                <a:cs typeface="Calibri" panose="020F0502020204030204" pitchFamily="34" charset="0"/>
              </a:rPr>
              <a:t>Webpack</a:t>
            </a:r>
          </a:p>
        </p:txBody>
      </p:sp>
      <p:sp>
        <p:nvSpPr>
          <p:cNvPr id="45" name="TextBox 44">
            <a:extLst>
              <a:ext uri="{FF2B5EF4-FFF2-40B4-BE49-F238E27FC236}">
                <a16:creationId xmlns:a16="http://schemas.microsoft.com/office/drawing/2014/main" id="{8FF097C6-743B-B913-DD9E-42EF36A26B96}"/>
              </a:ext>
            </a:extLst>
          </p:cNvPr>
          <p:cNvSpPr txBox="1"/>
          <p:nvPr/>
        </p:nvSpPr>
        <p:spPr>
          <a:xfrm>
            <a:off x="19207292" y="12232241"/>
            <a:ext cx="186589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IN" sz="4800" i="1" dirty="0">
                <a:solidFill>
                  <a:srgbClr val="4B8CE8"/>
                </a:solidFill>
                <a:latin typeface="Calibri" panose="020F0502020204030204" pitchFamily="34" charset="0"/>
                <a:ea typeface="Calibri" panose="020F0502020204030204" pitchFamily="34" charset="0"/>
                <a:cs typeface="Calibri" panose="020F0502020204030204" pitchFamily="34" charset="0"/>
              </a:rPr>
              <a:t>Output</a:t>
            </a:r>
            <a:endParaRPr kumimoji="0" lang="en-IN" sz="4800" b="0" i="1" u="none" strike="noStrike" cap="none" spc="0" normalizeH="0" baseline="0" dirty="0">
              <a:ln>
                <a:noFill/>
              </a:ln>
              <a:solidFill>
                <a:srgbClr val="4B8CE8"/>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endParaRPr>
          </a:p>
        </p:txBody>
      </p:sp>
    </p:spTree>
    <p:extLst>
      <p:ext uri="{BB962C8B-B14F-4D97-AF65-F5344CB8AC3E}">
        <p14:creationId xmlns:p14="http://schemas.microsoft.com/office/powerpoint/2010/main" val="3209065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87116-3F21-40CE-09CC-70C4079D888C}"/>
              </a:ext>
            </a:extLst>
          </p:cNvPr>
          <p:cNvSpPr txBox="1"/>
          <p:nvPr/>
        </p:nvSpPr>
        <p:spPr>
          <a:xfrm>
            <a:off x="1546330" y="3096156"/>
            <a:ext cx="23624608" cy="3301801"/>
          </a:xfrm>
          <a:prstGeom prst="rect">
            <a:avLst/>
          </a:prstGeom>
          <a:noFill/>
        </p:spPr>
        <p:txBody>
          <a:bodyPr wrap="square" rtlCol="0">
            <a:spAutoFit/>
          </a:bodyPr>
          <a:lstStyle/>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webpack</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webpack-dev-server</a:t>
            </a:r>
          </a:p>
          <a:p>
            <a:pPr marL="685800" indent="-685800" algn="l">
              <a:lnSpc>
                <a:spcPct val="150000"/>
              </a:lnSpc>
              <a:buFont typeface="Arial" panose="020B0604020202020204" pitchFamily="34" charset="0"/>
              <a:buChar char="•"/>
            </a:pPr>
            <a:r>
              <a:rPr lang="en-US" sz="4800" dirty="0">
                <a:solidFill>
                  <a:schemeClr val="bg1"/>
                </a:solidFill>
                <a:latin typeface="Calibri" panose="020F0502020204030204" pitchFamily="34" charset="0"/>
                <a:ea typeface="Calibri" panose="020F0502020204030204" pitchFamily="34" charset="0"/>
                <a:cs typeface="Calibri" panose="020F0502020204030204" pitchFamily="34" charset="0"/>
              </a:rPr>
              <a:t>html-webpack-plugin</a:t>
            </a: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Webpack</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spTree>
    <p:extLst>
      <p:ext uri="{BB962C8B-B14F-4D97-AF65-F5344CB8AC3E}">
        <p14:creationId xmlns:p14="http://schemas.microsoft.com/office/powerpoint/2010/main" val="3546084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React ?"/>
          <p:cNvSpPr txBox="1">
            <a:spLocks noGrp="1"/>
          </p:cNvSpPr>
          <p:nvPr>
            <p:ph type="title"/>
          </p:nvPr>
        </p:nvSpPr>
        <p:spPr>
          <a:xfrm>
            <a:off x="1280002" y="1417841"/>
            <a:ext cx="19344798" cy="1518047"/>
          </a:xfrm>
          <a:prstGeom prst="rect">
            <a:avLst/>
          </a:prstGeom>
        </p:spPr>
        <p:txBody>
          <a:bodyPr>
            <a:normAutofit/>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Virtual DOM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graphicFrame>
        <p:nvGraphicFramePr>
          <p:cNvPr id="3" name="Diagram 2">
            <a:extLst>
              <a:ext uri="{FF2B5EF4-FFF2-40B4-BE49-F238E27FC236}">
                <a16:creationId xmlns:a16="http://schemas.microsoft.com/office/drawing/2014/main" id="{2F49BA8C-CAF0-B9B2-6060-BC34C747BE12}"/>
              </a:ext>
            </a:extLst>
          </p:cNvPr>
          <p:cNvGraphicFramePr/>
          <p:nvPr>
            <p:extLst>
              <p:ext uri="{D42A27DB-BD31-4B8C-83A1-F6EECF244321}">
                <p14:modId xmlns:p14="http://schemas.microsoft.com/office/powerpoint/2010/main" val="3927717301"/>
              </p:ext>
            </p:extLst>
          </p:nvPr>
        </p:nvGraphicFramePr>
        <p:xfrm>
          <a:off x="655887" y="2935888"/>
          <a:ext cx="5797885" cy="4560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37B32E4A-7F97-49BA-E4B3-8D7218605683}"/>
              </a:ext>
            </a:extLst>
          </p:cNvPr>
          <p:cNvGraphicFramePr/>
          <p:nvPr>
            <p:extLst>
              <p:ext uri="{D42A27DB-BD31-4B8C-83A1-F6EECF244321}">
                <p14:modId xmlns:p14="http://schemas.microsoft.com/office/powerpoint/2010/main" val="2957528770"/>
              </p:ext>
            </p:extLst>
          </p:nvPr>
        </p:nvGraphicFramePr>
        <p:xfrm>
          <a:off x="655887" y="8304110"/>
          <a:ext cx="5797885" cy="45601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6" name="Diagram 5">
            <a:extLst>
              <a:ext uri="{FF2B5EF4-FFF2-40B4-BE49-F238E27FC236}">
                <a16:creationId xmlns:a16="http://schemas.microsoft.com/office/drawing/2014/main" id="{B0F25B7C-A870-C759-4174-538308EBFD71}"/>
              </a:ext>
            </a:extLst>
          </p:cNvPr>
          <p:cNvGraphicFramePr/>
          <p:nvPr>
            <p:extLst>
              <p:ext uri="{D42A27DB-BD31-4B8C-83A1-F6EECF244321}">
                <p14:modId xmlns:p14="http://schemas.microsoft.com/office/powerpoint/2010/main" val="1110116274"/>
              </p:ext>
            </p:extLst>
          </p:nvPr>
        </p:nvGraphicFramePr>
        <p:xfrm>
          <a:off x="8072951" y="2935888"/>
          <a:ext cx="5797885" cy="456015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7" name="Diagram 6">
            <a:extLst>
              <a:ext uri="{FF2B5EF4-FFF2-40B4-BE49-F238E27FC236}">
                <a16:creationId xmlns:a16="http://schemas.microsoft.com/office/drawing/2014/main" id="{C9209FEE-C352-8889-D229-FFF0F26E1687}"/>
              </a:ext>
            </a:extLst>
          </p:cNvPr>
          <p:cNvGraphicFramePr/>
          <p:nvPr>
            <p:extLst>
              <p:ext uri="{D42A27DB-BD31-4B8C-83A1-F6EECF244321}">
                <p14:modId xmlns:p14="http://schemas.microsoft.com/office/powerpoint/2010/main" val="1065799775"/>
              </p:ext>
            </p:extLst>
          </p:nvPr>
        </p:nvGraphicFramePr>
        <p:xfrm>
          <a:off x="8072951" y="8304110"/>
          <a:ext cx="5797885" cy="456015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8" name="Diagram 7">
            <a:extLst>
              <a:ext uri="{FF2B5EF4-FFF2-40B4-BE49-F238E27FC236}">
                <a16:creationId xmlns:a16="http://schemas.microsoft.com/office/drawing/2014/main" id="{F9B2341B-BB9A-5B63-61B9-44A7BEE14E85}"/>
              </a:ext>
            </a:extLst>
          </p:cNvPr>
          <p:cNvGraphicFramePr/>
          <p:nvPr>
            <p:extLst>
              <p:ext uri="{D42A27DB-BD31-4B8C-83A1-F6EECF244321}">
                <p14:modId xmlns:p14="http://schemas.microsoft.com/office/powerpoint/2010/main" val="2812952849"/>
              </p:ext>
            </p:extLst>
          </p:nvPr>
        </p:nvGraphicFramePr>
        <p:xfrm>
          <a:off x="15677170" y="2935888"/>
          <a:ext cx="5797885" cy="456015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9" name="Diagram 8">
            <a:extLst>
              <a:ext uri="{FF2B5EF4-FFF2-40B4-BE49-F238E27FC236}">
                <a16:creationId xmlns:a16="http://schemas.microsoft.com/office/drawing/2014/main" id="{946A6ADB-65B7-F20A-5619-600263D834A0}"/>
              </a:ext>
            </a:extLst>
          </p:cNvPr>
          <p:cNvGraphicFramePr/>
          <p:nvPr>
            <p:extLst>
              <p:ext uri="{D42A27DB-BD31-4B8C-83A1-F6EECF244321}">
                <p14:modId xmlns:p14="http://schemas.microsoft.com/office/powerpoint/2010/main" val="1705647833"/>
              </p:ext>
            </p:extLst>
          </p:nvPr>
        </p:nvGraphicFramePr>
        <p:xfrm>
          <a:off x="15677170" y="8304110"/>
          <a:ext cx="5797885" cy="4560153"/>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
        <p:nvSpPr>
          <p:cNvPr id="10" name="Arrow: Right 9">
            <a:extLst>
              <a:ext uri="{FF2B5EF4-FFF2-40B4-BE49-F238E27FC236}">
                <a16:creationId xmlns:a16="http://schemas.microsoft.com/office/drawing/2014/main" id="{540940FC-1D28-4F85-4B2B-994804390EF7}"/>
              </a:ext>
            </a:extLst>
          </p:cNvPr>
          <p:cNvSpPr/>
          <p:nvPr/>
        </p:nvSpPr>
        <p:spPr>
          <a:xfrm>
            <a:off x="6030175" y="7634345"/>
            <a:ext cx="1542552" cy="897994"/>
          </a:xfrm>
          <a:prstGeom prst="rightArrow">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Arrow: Right 10">
            <a:extLst>
              <a:ext uri="{FF2B5EF4-FFF2-40B4-BE49-F238E27FC236}">
                <a16:creationId xmlns:a16="http://schemas.microsoft.com/office/drawing/2014/main" id="{9FC1F526-FF0A-3549-1E02-6A53DBC472CE}"/>
              </a:ext>
            </a:extLst>
          </p:cNvPr>
          <p:cNvSpPr/>
          <p:nvPr/>
        </p:nvSpPr>
        <p:spPr>
          <a:xfrm>
            <a:off x="13633901" y="7724269"/>
            <a:ext cx="1542553" cy="897994"/>
          </a:xfrm>
          <a:prstGeom prst="rightArrow">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TextBox 11">
            <a:extLst>
              <a:ext uri="{FF2B5EF4-FFF2-40B4-BE49-F238E27FC236}">
                <a16:creationId xmlns:a16="http://schemas.microsoft.com/office/drawing/2014/main" id="{FCC9A4EC-3F7F-5316-1E72-DBC65E71FDE2}"/>
              </a:ext>
            </a:extLst>
          </p:cNvPr>
          <p:cNvSpPr txBox="1"/>
          <p:nvPr/>
        </p:nvSpPr>
        <p:spPr>
          <a:xfrm>
            <a:off x="1721048" y="7724269"/>
            <a:ext cx="337913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0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State Change</a:t>
            </a:r>
          </a:p>
        </p:txBody>
      </p:sp>
      <p:sp>
        <p:nvSpPr>
          <p:cNvPr id="13" name="TextBox 12">
            <a:extLst>
              <a:ext uri="{FF2B5EF4-FFF2-40B4-BE49-F238E27FC236}">
                <a16:creationId xmlns:a16="http://schemas.microsoft.com/office/drawing/2014/main" id="{2979D3AA-E5B1-00F6-F6B8-8D13B11B50FD}"/>
              </a:ext>
            </a:extLst>
          </p:cNvPr>
          <p:cNvSpPr txBox="1"/>
          <p:nvPr/>
        </p:nvSpPr>
        <p:spPr>
          <a:xfrm>
            <a:off x="9191913" y="7754076"/>
            <a:ext cx="33230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0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Compute Diff</a:t>
            </a:r>
          </a:p>
        </p:txBody>
      </p:sp>
      <p:sp>
        <p:nvSpPr>
          <p:cNvPr id="14" name="TextBox 13">
            <a:extLst>
              <a:ext uri="{FF2B5EF4-FFF2-40B4-BE49-F238E27FC236}">
                <a16:creationId xmlns:a16="http://schemas.microsoft.com/office/drawing/2014/main" id="{6341F038-12C7-772F-3636-CFDAADC02C4A}"/>
              </a:ext>
            </a:extLst>
          </p:cNvPr>
          <p:cNvSpPr txBox="1"/>
          <p:nvPr/>
        </p:nvSpPr>
        <p:spPr>
          <a:xfrm>
            <a:off x="21383631" y="4470771"/>
            <a:ext cx="2526334"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0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Virtual</a:t>
            </a:r>
          </a:p>
          <a:p>
            <a:pPr marL="0" marR="0" indent="0" algn="ctr" defTabSz="825500" rtl="0" fontAlgn="auto" latinLnBrk="0" hangingPunct="0">
              <a:lnSpc>
                <a:spcPct val="100000"/>
              </a:lnSpc>
              <a:spcBef>
                <a:spcPts val="0"/>
              </a:spcBef>
              <a:spcAft>
                <a:spcPts val="0"/>
              </a:spcAft>
              <a:buClrTx/>
              <a:buSzTx/>
              <a:buFontTx/>
              <a:buNone/>
              <a:tabLst/>
            </a:pPr>
            <a:r>
              <a:rPr lang="en-IN" sz="4000" b="1" dirty="0"/>
              <a:t>DOM</a:t>
            </a:r>
            <a:endParaRPr kumimoji="0" lang="en-IN" sz="40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TextBox 14">
            <a:extLst>
              <a:ext uri="{FF2B5EF4-FFF2-40B4-BE49-F238E27FC236}">
                <a16:creationId xmlns:a16="http://schemas.microsoft.com/office/drawing/2014/main" id="{1EC59D80-F4AF-EC46-2F06-A57B39AEE56D}"/>
              </a:ext>
            </a:extLst>
          </p:cNvPr>
          <p:cNvSpPr txBox="1"/>
          <p:nvPr/>
        </p:nvSpPr>
        <p:spPr>
          <a:xfrm>
            <a:off x="17569305" y="7786745"/>
            <a:ext cx="252633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0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Re-render</a:t>
            </a:r>
          </a:p>
        </p:txBody>
      </p:sp>
      <p:sp>
        <p:nvSpPr>
          <p:cNvPr id="16" name="TextBox 15">
            <a:extLst>
              <a:ext uri="{FF2B5EF4-FFF2-40B4-BE49-F238E27FC236}">
                <a16:creationId xmlns:a16="http://schemas.microsoft.com/office/drawing/2014/main" id="{DD9820C5-309F-D72D-A784-CFF91225ED21}"/>
              </a:ext>
            </a:extLst>
          </p:cNvPr>
          <p:cNvSpPr txBox="1"/>
          <p:nvPr/>
        </p:nvSpPr>
        <p:spPr>
          <a:xfrm>
            <a:off x="21475055" y="9995681"/>
            <a:ext cx="2526334"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40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Browser</a:t>
            </a:r>
          </a:p>
          <a:p>
            <a:pPr marL="0" marR="0" indent="0" algn="ctr" defTabSz="825500" rtl="0" fontAlgn="auto" latinLnBrk="0" hangingPunct="0">
              <a:lnSpc>
                <a:spcPct val="100000"/>
              </a:lnSpc>
              <a:spcBef>
                <a:spcPts val="0"/>
              </a:spcBef>
              <a:spcAft>
                <a:spcPts val="0"/>
              </a:spcAft>
              <a:buClrTx/>
              <a:buSzTx/>
              <a:buFontTx/>
              <a:buNone/>
              <a:tabLst/>
            </a:pPr>
            <a:r>
              <a:rPr lang="en-IN" sz="4000" b="1" dirty="0"/>
              <a:t>DOM</a:t>
            </a:r>
            <a:endParaRPr kumimoji="0" lang="en-IN" sz="40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87981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5" grpId="0">
        <p:bldAsOne/>
      </p:bldGraphic>
      <p:bldGraphic spid="6" grpId="0">
        <p:bldAsOne/>
      </p:bldGraphic>
      <p:bldGraphic spid="7" grpId="0">
        <p:bldAsOne/>
      </p:bldGraphic>
      <p:bldGraphic spid="8" grpId="0">
        <p:bldAsOne/>
      </p:bldGraphic>
      <p:bldGraphic spid="9" grpId="0">
        <p:bldAsOne/>
      </p:bldGraphic>
      <p:bldP spid="10" grpId="0" animBg="1"/>
      <p:bldP spid="11" grpId="0" animBg="1"/>
      <p:bldP spid="12" grpId="0"/>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veloped by Facebook in 2013. (Jordan Walke)…"/>
          <p:cNvSpPr txBox="1">
            <a:spLocks noGrp="1"/>
          </p:cNvSpPr>
          <p:nvPr>
            <p:ph type="body" sz="quarter" idx="1"/>
          </p:nvPr>
        </p:nvSpPr>
        <p:spPr>
          <a:xfrm>
            <a:off x="1700916" y="3555999"/>
            <a:ext cx="17525034" cy="9303657"/>
          </a:xfrm>
          <a:prstGeom prst="rect">
            <a:avLst/>
          </a:prstGeom>
        </p:spPr>
        <p:txBody>
          <a:bodyPr anchor="t">
            <a:normAutofit/>
          </a:bodyPr>
          <a:lstStyle/>
          <a:p>
            <a:pPr marL="601382" indent="-601382">
              <a:defRPr sz="4600"/>
            </a:pPr>
            <a:r>
              <a:rPr lang="en-IN" dirty="0">
                <a:latin typeface="Calibri" panose="020F0502020204030204" pitchFamily="34" charset="0"/>
                <a:ea typeface="Calibri" panose="020F0502020204030204" pitchFamily="34" charset="0"/>
                <a:cs typeface="Calibri" panose="020F0502020204030204" pitchFamily="34" charset="0"/>
              </a:rPr>
              <a:t>Syntax Extension to JavaScript.</a:t>
            </a:r>
          </a:p>
          <a:p>
            <a:pPr marL="601382" indent="-601382">
              <a:defRPr sz="4600"/>
            </a:pPr>
            <a:r>
              <a:rPr lang="en-IN" dirty="0">
                <a:latin typeface="Calibri" panose="020F0502020204030204" pitchFamily="34" charset="0"/>
                <a:ea typeface="Calibri" panose="020F0502020204030204" pitchFamily="34" charset="0"/>
                <a:cs typeface="Calibri" panose="020F0502020204030204" pitchFamily="34" charset="0"/>
              </a:rPr>
              <a:t>Produces React “elements”.</a:t>
            </a:r>
          </a:p>
          <a:p>
            <a:pPr marL="601382" indent="-601382">
              <a:defRPr sz="4600"/>
            </a:pPr>
            <a:endParaRPr lang="en-IN" dirty="0">
              <a:latin typeface="Calibri" panose="020F0502020204030204" pitchFamily="34" charset="0"/>
              <a:ea typeface="Calibri" panose="020F0502020204030204" pitchFamily="34" charset="0"/>
              <a:cs typeface="Calibri" panose="020F0502020204030204" pitchFamily="34" charset="0"/>
            </a:endParaRPr>
          </a:p>
          <a:p>
            <a:pPr marL="0" indent="0">
              <a:buNone/>
              <a:defRPr sz="4600"/>
            </a:pP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41" name="What is React ?"/>
          <p:cNvSpPr txBox="1">
            <a:spLocks noGrp="1"/>
          </p:cNvSpPr>
          <p:nvPr>
            <p:ph type="title"/>
          </p:nvPr>
        </p:nvSpPr>
        <p:spPr>
          <a:xfrm>
            <a:off x="1280001" y="1417841"/>
            <a:ext cx="14395427" cy="1518047"/>
          </a:xfrm>
          <a:prstGeom prst="rect">
            <a:avLst/>
          </a:prstGeom>
        </p:spPr>
        <p:txBody>
          <a:bodyPr/>
          <a:lstStyle>
            <a:lvl1pPr>
              <a:defRPr sz="7600">
                <a:solidFill>
                  <a:srgbClr val="FFE444"/>
                </a:solidFill>
              </a:defRPr>
            </a:lvl1pPr>
          </a:lstStyle>
          <a:p>
            <a:pPr algn="l"/>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JavaScript Executable ( JSX ) </a:t>
            </a:r>
          </a:p>
        </p:txBody>
      </p:sp>
      <p:pic>
        <p:nvPicPr>
          <p:cNvPr id="143" name="PrepBytes_Logo.png" descr="PrepBytes_Logo.png"/>
          <p:cNvPicPr>
            <a:picLocks noChangeAspect="1"/>
          </p:cNvPicPr>
          <p:nvPr/>
        </p:nvPicPr>
        <p:blipFill>
          <a:blip r:embed="rId3"/>
          <a:stretch>
            <a:fillRect/>
          </a:stretch>
        </p:blipFill>
        <p:spPr>
          <a:xfrm>
            <a:off x="19225950" y="1077711"/>
            <a:ext cx="3420848" cy="893420"/>
          </a:xfrm>
          <a:prstGeom prst="rect">
            <a:avLst/>
          </a:prstGeom>
          <a:ln w="12700">
            <a:miter lim="400000"/>
          </a:ln>
          <a:effectLst>
            <a:reflection stA="50000" endPos="40000" dir="5400000" sy="-100000" algn="bl" rotWithShape="0"/>
          </a:effectLst>
        </p:spPr>
      </p:pic>
      <p:pic>
        <p:nvPicPr>
          <p:cNvPr id="2" name="Picture 1">
            <a:extLst>
              <a:ext uri="{FF2B5EF4-FFF2-40B4-BE49-F238E27FC236}">
                <a16:creationId xmlns:a16="http://schemas.microsoft.com/office/drawing/2014/main" id="{43E0DE98-D362-2ED6-A3F1-4B270B3AE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001" y="6494228"/>
            <a:ext cx="11641170" cy="1212858"/>
          </a:xfrm>
          <a:prstGeom prst="rect">
            <a:avLst/>
          </a:prstGeom>
        </p:spPr>
      </p:pic>
    </p:spTree>
    <p:extLst>
      <p:ext uri="{BB962C8B-B14F-4D97-AF65-F5344CB8AC3E}">
        <p14:creationId xmlns:p14="http://schemas.microsoft.com/office/powerpoint/2010/main" val="283058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FFFFFF"/>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86BE1"/>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86BE1"/>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2050</TotalTime>
  <Words>4044</Words>
  <Application>Microsoft Office PowerPoint</Application>
  <PresentationFormat>Custom</PresentationFormat>
  <Paragraphs>443</Paragraphs>
  <Slides>72</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-apple-system</vt:lpstr>
      <vt:lpstr>Arial</vt:lpstr>
      <vt:lpstr>Calibri</vt:lpstr>
      <vt:lpstr>Helvetica Neue</vt:lpstr>
      <vt:lpstr>Helvetica Neue Light</vt:lpstr>
      <vt:lpstr>Helvetica Neue Medium</vt:lpstr>
      <vt:lpstr>system-ui</vt:lpstr>
      <vt:lpstr>var(--ifm-heading-font-family)</vt:lpstr>
      <vt:lpstr>White</vt:lpstr>
      <vt:lpstr>React JS</vt:lpstr>
      <vt:lpstr>What is React ?</vt:lpstr>
      <vt:lpstr>Why React ?</vt:lpstr>
      <vt:lpstr>PowerPoint Presentation</vt:lpstr>
      <vt:lpstr>Features of React JS </vt:lpstr>
      <vt:lpstr>Environment Setup</vt:lpstr>
      <vt:lpstr>Document Object Model  </vt:lpstr>
      <vt:lpstr>Virtual DOM  </vt:lpstr>
      <vt:lpstr>JavaScript Executable ( JSX ) </vt:lpstr>
      <vt:lpstr>React without JSX</vt:lpstr>
      <vt:lpstr>React with JSX</vt:lpstr>
      <vt:lpstr>JavaScript Executable ( JSX ) </vt:lpstr>
      <vt:lpstr>create-react-app</vt:lpstr>
      <vt:lpstr>Ways to Create Components </vt:lpstr>
      <vt:lpstr>Ways to Create Components </vt:lpstr>
      <vt:lpstr>Functional vs Class Components</vt:lpstr>
      <vt:lpstr>Functional vs Class Components</vt:lpstr>
      <vt:lpstr>Props </vt:lpstr>
      <vt:lpstr>Props </vt:lpstr>
      <vt:lpstr>State</vt:lpstr>
      <vt:lpstr>setState()</vt:lpstr>
      <vt:lpstr>Props Vs State</vt:lpstr>
      <vt:lpstr>Event Listeners</vt:lpstr>
      <vt:lpstr>React  Context API </vt:lpstr>
      <vt:lpstr>React  Context API </vt:lpstr>
      <vt:lpstr>React  Life Cycle</vt:lpstr>
      <vt:lpstr>Conditional Rendering </vt:lpstr>
      <vt:lpstr>High Order Components</vt:lpstr>
      <vt:lpstr>Pure Components </vt:lpstr>
      <vt:lpstr>Pure Components </vt:lpstr>
      <vt:lpstr>Pure Components </vt:lpstr>
      <vt:lpstr>React Forms </vt:lpstr>
      <vt:lpstr>Form Elements </vt:lpstr>
      <vt:lpstr>Handling Multiple Inputs</vt:lpstr>
      <vt:lpstr>React Router </vt:lpstr>
      <vt:lpstr>React Router </vt:lpstr>
      <vt:lpstr>React Router </vt:lpstr>
      <vt:lpstr>React Router </vt:lpstr>
      <vt:lpstr>Implementing Routing</vt:lpstr>
      <vt:lpstr>Implementing Routing</vt:lpstr>
      <vt:lpstr>React Router </vt:lpstr>
      <vt:lpstr>React Router </vt:lpstr>
      <vt:lpstr>React Router </vt:lpstr>
      <vt:lpstr>React Hooks </vt:lpstr>
      <vt:lpstr>State Hook </vt:lpstr>
      <vt:lpstr>State Hook </vt:lpstr>
      <vt:lpstr>useState() Hook </vt:lpstr>
      <vt:lpstr>Effect Hook </vt:lpstr>
      <vt:lpstr>Effect Hook </vt:lpstr>
      <vt:lpstr>Effect Hook </vt:lpstr>
      <vt:lpstr>Context Hook </vt:lpstr>
      <vt:lpstr>Context Hook </vt:lpstr>
      <vt:lpstr>Redux </vt:lpstr>
      <vt:lpstr>When to use Redux </vt:lpstr>
      <vt:lpstr>State Management </vt:lpstr>
      <vt:lpstr>Redux Terminologies </vt:lpstr>
      <vt:lpstr>Redux Application Data Flow </vt:lpstr>
      <vt:lpstr>Redux Application Data Flow </vt:lpstr>
      <vt:lpstr>Redux </vt:lpstr>
      <vt:lpstr>Redux Toolkit  </vt:lpstr>
      <vt:lpstr>Redux Toolkit  </vt:lpstr>
      <vt:lpstr>Redux Toolkit  </vt:lpstr>
      <vt:lpstr>Axios</vt:lpstr>
      <vt:lpstr>Sending HTTP Request </vt:lpstr>
      <vt:lpstr>Axios Request Methods </vt:lpstr>
      <vt:lpstr>Axios Response Objects</vt:lpstr>
      <vt:lpstr>Axios Post Request</vt:lpstr>
      <vt:lpstr>Axios Get Request</vt:lpstr>
      <vt:lpstr>Babel</vt:lpstr>
      <vt:lpstr>Babel</vt:lpstr>
      <vt:lpstr>Webpack </vt:lpstr>
      <vt:lpstr>Webpack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JS</dc:title>
  <cp:lastModifiedBy>boney Canute</cp:lastModifiedBy>
  <cp:revision>137</cp:revision>
  <dcterms:modified xsi:type="dcterms:W3CDTF">2022-12-02T12:22:06Z</dcterms:modified>
</cp:coreProperties>
</file>